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Arimo"/>
      <p:regular r:id="rId27"/>
      <p:bold r:id="rId28"/>
      <p:italic r:id="rId29"/>
      <p:boldItalic r:id="rId30"/>
    </p:embeddedFont>
    <p:embeddedFont>
      <p:font typeface="Questrial"/>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Arimo-bold.fntdata"/><Relationship Id="rId27" Type="http://schemas.openxmlformats.org/officeDocument/2006/relationships/font" Target="fonts/Arim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im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estrial-regular.fntdata"/><Relationship Id="rId30" Type="http://schemas.openxmlformats.org/officeDocument/2006/relationships/font" Target="fonts/Arim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96" name="Shape 2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05" name="Shape 3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13" name="Shape 3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21" name="Shape 3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27" name="Shape 3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33" name="Shape 3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39" name="Shape 3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47" name="Shape 3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54" name="Shape 3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61" name="Shape 3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39" name="Shape 2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67" name="Shape 3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73" name="Shape 3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52" name="Shape 2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61" name="Shape 2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77" name="Shape 2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83" name="Shape 2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89" name="Shape 2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52" name="Shape 52"/>
        <p:cNvGrpSpPr/>
        <p:nvPr/>
      </p:nvGrpSpPr>
      <p:grpSpPr>
        <a:xfrm>
          <a:off x="0" y="0"/>
          <a:ext cx="0" cy="0"/>
          <a:chOff x="0" y="0"/>
          <a:chExt cx="0" cy="0"/>
        </a:xfrm>
      </p:grpSpPr>
      <p:pic>
        <p:nvPicPr>
          <p:cNvPr descr="\\DROBO-FS\QuickDrops\JB\PPTX NG\Droplets\LightingOverlay.png" id="53" name="Shape 53"/>
          <p:cNvPicPr preferRelativeResize="0"/>
          <p:nvPr/>
        </p:nvPicPr>
        <p:blipFill rotWithShape="1">
          <a:blip r:embed="rId2">
            <a:alphaModFix amt="30000"/>
          </a:blip>
          <a:srcRect b="0" l="0" r="0" t="0"/>
          <a:stretch/>
        </p:blipFill>
        <p:spPr>
          <a:xfrm>
            <a:off x="0" y="0"/>
            <a:ext cx="12192003" cy="6858000"/>
          </a:xfrm>
          <a:prstGeom prst="rect">
            <a:avLst/>
          </a:prstGeom>
          <a:noFill/>
          <a:ln>
            <a:noFill/>
          </a:ln>
        </p:spPr>
      </p:pic>
      <p:grpSp>
        <p:nvGrpSpPr>
          <p:cNvPr id="54" name="Shape 54"/>
          <p:cNvGrpSpPr/>
          <p:nvPr/>
        </p:nvGrpSpPr>
        <p:grpSpPr>
          <a:xfrm>
            <a:off x="0" y="0"/>
            <a:ext cx="2305051" cy="6858000"/>
            <a:chOff x="0" y="0"/>
            <a:chExt cx="2305051" cy="6858000"/>
          </a:xfrm>
        </p:grpSpPr>
        <p:sp>
          <p:nvSpPr>
            <p:cNvPr id="55" name="Shape 55"/>
            <p:cNvSpPr/>
            <p:nvPr/>
          </p:nvSpPr>
          <p:spPr>
            <a:xfrm>
              <a:off x="1209675" y="4763"/>
              <a:ext cx="23813" cy="2181224"/>
            </a:xfrm>
            <a:prstGeom prst="rect">
              <a:avLst/>
            </a:pr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56" name="Shape 56"/>
            <p:cNvSpPr/>
            <p:nvPr/>
          </p:nvSpPr>
          <p:spPr>
            <a:xfrm>
              <a:off x="1128712" y="2176463"/>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p:nvPr/>
          </p:nvSpPr>
          <p:spPr>
            <a:xfrm>
              <a:off x="1123950" y="4021137"/>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414337" y="9525"/>
              <a:ext cx="28575" cy="4481513"/>
            </a:xfrm>
            <a:prstGeom prst="rect">
              <a:avLst/>
            </a:pr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a:off x="333375" y="44815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60" name="Shape 60"/>
            <p:cNvSpPr/>
            <p:nvPr/>
          </p:nvSpPr>
          <p:spPr>
            <a:xfrm>
              <a:off x="190500" y="9525"/>
              <a:ext cx="152399" cy="908049"/>
            </a:xfrm>
            <a:custGeom>
              <a:pathLst>
                <a:path extrusionOk="0" h="120000" w="120000">
                  <a:moveTo>
                    <a:pt x="18750" y="120000"/>
                  </a:moveTo>
                  <a:lnTo>
                    <a:pt x="0" y="118741"/>
                  </a:lnTo>
                  <a:lnTo>
                    <a:pt x="101250" y="79720"/>
                  </a:lnTo>
                  <a:lnTo>
                    <a:pt x="101250" y="0"/>
                  </a:lnTo>
                  <a:lnTo>
                    <a:pt x="120000" y="0"/>
                  </a:lnTo>
                  <a:lnTo>
                    <a:pt x="120000" y="80349"/>
                  </a:lnTo>
                  <a:lnTo>
                    <a:pt x="18750" y="120000"/>
                  </a:lnTo>
                  <a:close/>
                </a:path>
              </a:pathLst>
            </a:custGeom>
            <a:gradFill>
              <a:gsLst>
                <a:gs pos="0">
                  <a:schemeClr val="lt2"/>
                </a:gs>
                <a:gs pos="100000">
                  <a:srgbClr val="63BE5D"/>
                </a:gs>
              </a:gsLst>
              <a:lin ang="5400000" scaled="0"/>
            </a:gradFill>
            <a:ln>
              <a:noFill/>
            </a:ln>
          </p:spPr>
        </p:sp>
        <p:sp>
          <p:nvSpPr>
            <p:cNvPr id="61" name="Shape 61"/>
            <p:cNvSpPr/>
            <p:nvPr/>
          </p:nvSpPr>
          <p:spPr>
            <a:xfrm>
              <a:off x="1290637" y="14288"/>
              <a:ext cx="376238" cy="1801813"/>
            </a:xfrm>
            <a:custGeom>
              <a:pathLst>
                <a:path extrusionOk="0" h="120000" w="120000">
                  <a:moveTo>
                    <a:pt x="112405" y="120000"/>
                  </a:moveTo>
                  <a:lnTo>
                    <a:pt x="0" y="65550"/>
                  </a:lnTo>
                  <a:lnTo>
                    <a:pt x="0" y="0"/>
                  </a:lnTo>
                  <a:lnTo>
                    <a:pt x="9113" y="0"/>
                  </a:lnTo>
                  <a:lnTo>
                    <a:pt x="9113" y="65233"/>
                  </a:lnTo>
                  <a:lnTo>
                    <a:pt x="120000" y="119365"/>
                  </a:lnTo>
                  <a:lnTo>
                    <a:pt x="112405" y="120000"/>
                  </a:lnTo>
                  <a:close/>
                </a:path>
              </a:pathLst>
            </a:custGeom>
            <a:gradFill>
              <a:gsLst>
                <a:gs pos="0">
                  <a:schemeClr val="lt2"/>
                </a:gs>
                <a:gs pos="100000">
                  <a:srgbClr val="63BE5D"/>
                </a:gs>
              </a:gsLst>
              <a:lin ang="5400000" scaled="0"/>
            </a:gradFill>
            <a:ln>
              <a:noFill/>
            </a:ln>
          </p:spPr>
        </p:sp>
        <p:sp>
          <p:nvSpPr>
            <p:cNvPr id="62" name="Shape 62"/>
            <p:cNvSpPr/>
            <p:nvPr/>
          </p:nvSpPr>
          <p:spPr>
            <a:xfrm>
              <a:off x="1600200" y="1801813"/>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63" name="Shape 63"/>
            <p:cNvSpPr/>
            <p:nvPr/>
          </p:nvSpPr>
          <p:spPr>
            <a:xfrm>
              <a:off x="1381125" y="9525"/>
              <a:ext cx="371474" cy="1425574"/>
            </a:xfrm>
            <a:custGeom>
              <a:pathLst>
                <a:path extrusionOk="0" h="120000" w="120000">
                  <a:moveTo>
                    <a:pt x="112307" y="120000"/>
                  </a:moveTo>
                  <a:lnTo>
                    <a:pt x="0" y="51180"/>
                  </a:lnTo>
                  <a:lnTo>
                    <a:pt x="0" y="0"/>
                  </a:lnTo>
                  <a:lnTo>
                    <a:pt x="7692" y="0"/>
                  </a:lnTo>
                  <a:lnTo>
                    <a:pt x="7692" y="50779"/>
                  </a:lnTo>
                  <a:lnTo>
                    <a:pt x="120000" y="119198"/>
                  </a:lnTo>
                  <a:lnTo>
                    <a:pt x="112307" y="120000"/>
                  </a:lnTo>
                  <a:close/>
                </a:path>
              </a:pathLst>
            </a:custGeom>
            <a:gradFill>
              <a:gsLst>
                <a:gs pos="0">
                  <a:schemeClr val="lt2"/>
                </a:gs>
                <a:gs pos="100000">
                  <a:srgbClr val="63BE5D"/>
                </a:gs>
              </a:gsLst>
              <a:lin ang="5400000" scaled="0"/>
            </a:gradFill>
            <a:ln>
              <a:noFill/>
            </a:ln>
          </p:spPr>
        </p:sp>
        <p:sp>
          <p:nvSpPr>
            <p:cNvPr id="64" name="Shape 64"/>
            <p:cNvSpPr/>
            <p:nvPr/>
          </p:nvSpPr>
          <p:spPr>
            <a:xfrm>
              <a:off x="1643063" y="0"/>
              <a:ext cx="152399" cy="912813"/>
            </a:xfrm>
            <a:custGeom>
              <a:pathLst>
                <a:path extrusionOk="0" h="120000" w="12000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lt2"/>
                </a:gs>
                <a:gs pos="100000">
                  <a:srgbClr val="63BE5D"/>
                </a:gs>
              </a:gsLst>
              <a:lin ang="5400000" scaled="0"/>
            </a:gradFill>
            <a:ln>
              <a:noFill/>
            </a:ln>
          </p:spPr>
        </p:sp>
        <p:sp>
          <p:nvSpPr>
            <p:cNvPr id="65" name="Shape 65"/>
            <p:cNvSpPr/>
            <p:nvPr/>
          </p:nvSpPr>
          <p:spPr>
            <a:xfrm>
              <a:off x="1685925" y="14208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1685925"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67" name="Shape 67"/>
            <p:cNvSpPr/>
            <p:nvPr/>
          </p:nvSpPr>
          <p:spPr>
            <a:xfrm>
              <a:off x="1743075" y="4763"/>
              <a:ext cx="419099" cy="522288"/>
            </a:xfrm>
            <a:custGeom>
              <a:pathLst>
                <a:path extrusionOk="0" h="120000" w="120000">
                  <a:moveTo>
                    <a:pt x="114545" y="120000"/>
                  </a:moveTo>
                  <a:lnTo>
                    <a:pt x="20454" y="43768"/>
                  </a:lnTo>
                  <a:lnTo>
                    <a:pt x="0" y="2188"/>
                  </a:lnTo>
                  <a:lnTo>
                    <a:pt x="6818" y="0"/>
                  </a:lnTo>
                  <a:lnTo>
                    <a:pt x="27272" y="40486"/>
                  </a:lnTo>
                  <a:lnTo>
                    <a:pt x="120000" y="115623"/>
                  </a:lnTo>
                  <a:lnTo>
                    <a:pt x="114545" y="120000"/>
                  </a:lnTo>
                  <a:close/>
                </a:path>
              </a:pathLst>
            </a:custGeom>
            <a:gradFill>
              <a:gsLst>
                <a:gs pos="0">
                  <a:schemeClr val="lt2"/>
                </a:gs>
                <a:gs pos="100000">
                  <a:srgbClr val="63BE5D"/>
                </a:gs>
              </a:gsLst>
              <a:lin ang="5400000" scaled="0"/>
            </a:gradFill>
            <a:ln>
              <a:noFill/>
            </a:ln>
          </p:spPr>
        </p:sp>
        <p:sp>
          <p:nvSpPr>
            <p:cNvPr id="68" name="Shape 68"/>
            <p:cNvSpPr/>
            <p:nvPr/>
          </p:nvSpPr>
          <p:spPr>
            <a:xfrm>
              <a:off x="2119313" y="488950"/>
              <a:ext cx="161925" cy="147638"/>
            </a:xfrm>
            <a:custGeom>
              <a:pathLst>
                <a:path extrusionOk="0" h="120000" w="12000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69" name="Shape 69"/>
            <p:cNvSpPr/>
            <p:nvPr/>
          </p:nvSpPr>
          <p:spPr>
            <a:xfrm>
              <a:off x="952500" y="4763"/>
              <a:ext cx="152399" cy="908049"/>
            </a:xfrm>
            <a:custGeom>
              <a:pathLst>
                <a:path extrusionOk="0" h="120000" w="120000">
                  <a:moveTo>
                    <a:pt x="18750" y="120000"/>
                  </a:moveTo>
                  <a:lnTo>
                    <a:pt x="0" y="120000"/>
                  </a:lnTo>
                  <a:lnTo>
                    <a:pt x="0" y="39650"/>
                  </a:lnTo>
                  <a:lnTo>
                    <a:pt x="101250" y="0"/>
                  </a:lnTo>
                  <a:lnTo>
                    <a:pt x="120000" y="1258"/>
                  </a:lnTo>
                  <a:lnTo>
                    <a:pt x="18750" y="40279"/>
                  </a:lnTo>
                  <a:lnTo>
                    <a:pt x="18750" y="120000"/>
                  </a:lnTo>
                  <a:close/>
                </a:path>
              </a:pathLst>
            </a:custGeom>
            <a:gradFill>
              <a:gsLst>
                <a:gs pos="0">
                  <a:schemeClr val="lt2"/>
                </a:gs>
                <a:gs pos="100000">
                  <a:srgbClr val="63BE5D"/>
                </a:gs>
              </a:gsLst>
              <a:lin ang="5400000" scaled="0"/>
            </a:gradFill>
            <a:ln>
              <a:noFill/>
            </a:ln>
          </p:spPr>
        </p:sp>
        <p:sp>
          <p:nvSpPr>
            <p:cNvPr id="70" name="Shape 70"/>
            <p:cNvSpPr/>
            <p:nvPr/>
          </p:nvSpPr>
          <p:spPr>
            <a:xfrm>
              <a:off x="866775"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6000"/>
                    <a:pt x="12000" y="60000"/>
                  </a:cubicBezTo>
                  <a:cubicBezTo>
                    <a:pt x="12000" y="87000"/>
                    <a:pt x="33000" y="108000"/>
                    <a:pt x="60000" y="108000"/>
                  </a:cubicBezTo>
                  <a:cubicBezTo>
                    <a:pt x="87000" y="108000"/>
                    <a:pt x="108000" y="87000"/>
                    <a:pt x="108000" y="60000"/>
                  </a:cubicBezTo>
                  <a:cubicBezTo>
                    <a:pt x="108000" y="36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71" name="Shape 71"/>
            <p:cNvSpPr/>
            <p:nvPr/>
          </p:nvSpPr>
          <p:spPr>
            <a:xfrm>
              <a:off x="890587" y="155416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738187" y="5622925"/>
              <a:ext cx="338137" cy="1216024"/>
            </a:xfrm>
            <a:custGeom>
              <a:pathLst>
                <a:path extrusionOk="0" h="120000" w="120000">
                  <a:moveTo>
                    <a:pt x="119999" y="120000"/>
                  </a:moveTo>
                  <a:lnTo>
                    <a:pt x="109859" y="120000"/>
                  </a:lnTo>
                  <a:lnTo>
                    <a:pt x="109859" y="72689"/>
                  </a:lnTo>
                  <a:lnTo>
                    <a:pt x="0" y="939"/>
                  </a:lnTo>
                  <a:lnTo>
                    <a:pt x="6760" y="0"/>
                  </a:lnTo>
                  <a:lnTo>
                    <a:pt x="119999" y="72219"/>
                  </a:lnTo>
                  <a:lnTo>
                    <a:pt x="119999" y="120000"/>
                  </a:lnTo>
                  <a:close/>
                </a:path>
              </a:pathLst>
            </a:custGeom>
            <a:gradFill>
              <a:gsLst>
                <a:gs pos="0">
                  <a:schemeClr val="lt2"/>
                </a:gs>
                <a:gs pos="100000">
                  <a:srgbClr val="63BE5D"/>
                </a:gs>
              </a:gsLst>
              <a:lin ang="5400000" scaled="0"/>
            </a:gradFill>
            <a:ln>
              <a:noFill/>
            </a:ln>
          </p:spPr>
        </p:sp>
        <p:sp>
          <p:nvSpPr>
            <p:cNvPr id="73" name="Shape 73"/>
            <p:cNvSpPr/>
            <p:nvPr/>
          </p:nvSpPr>
          <p:spPr>
            <a:xfrm>
              <a:off x="647700" y="5480050"/>
              <a:ext cx="157162" cy="157162"/>
            </a:xfrm>
            <a:custGeom>
              <a:pathLst>
                <a:path extrusionOk="0" h="120000" w="120000">
                  <a:moveTo>
                    <a:pt x="61818" y="120000"/>
                  </a:moveTo>
                  <a:cubicBezTo>
                    <a:pt x="29090" y="120000"/>
                    <a:pt x="0" y="94545"/>
                    <a:pt x="0" y="61818"/>
                  </a:cubicBezTo>
                  <a:cubicBezTo>
                    <a:pt x="0" y="29090"/>
                    <a:pt x="29090" y="0"/>
                    <a:pt x="61818" y="0"/>
                  </a:cubicBezTo>
                  <a:cubicBezTo>
                    <a:pt x="94545" y="0"/>
                    <a:pt x="120000" y="29090"/>
                    <a:pt x="120000" y="61818"/>
                  </a:cubicBezTo>
                  <a:cubicBezTo>
                    <a:pt x="120000" y="94545"/>
                    <a:pt x="94545" y="120000"/>
                    <a:pt x="61818" y="120000"/>
                  </a:cubicBezTo>
                  <a:close/>
                  <a:moveTo>
                    <a:pt x="61818" y="14545"/>
                  </a:moveTo>
                  <a:cubicBezTo>
                    <a:pt x="36363" y="14545"/>
                    <a:pt x="14545" y="36363"/>
                    <a:pt x="14545" y="61818"/>
                  </a:cubicBezTo>
                  <a:cubicBezTo>
                    <a:pt x="14545" y="87272"/>
                    <a:pt x="36363" y="105454"/>
                    <a:pt x="61818" y="105454"/>
                  </a:cubicBezTo>
                  <a:cubicBezTo>
                    <a:pt x="83636" y="105454"/>
                    <a:pt x="105454" y="87272"/>
                    <a:pt x="105454" y="61818"/>
                  </a:cubicBezTo>
                  <a:cubicBezTo>
                    <a:pt x="105454" y="36363"/>
                    <a:pt x="83636" y="14545"/>
                    <a:pt x="61818" y="14545"/>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a:off x="66675"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6000"/>
                    <a:pt x="12000" y="60000"/>
                  </a:cubicBezTo>
                  <a:cubicBezTo>
                    <a:pt x="12000" y="87000"/>
                    <a:pt x="36000" y="108000"/>
                    <a:pt x="60000" y="108000"/>
                  </a:cubicBezTo>
                  <a:cubicBezTo>
                    <a:pt x="87000" y="108000"/>
                    <a:pt x="108000" y="87000"/>
                    <a:pt x="108000" y="60000"/>
                  </a:cubicBezTo>
                  <a:cubicBezTo>
                    <a:pt x="108000" y="36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a:off x="0" y="3897312"/>
              <a:ext cx="133349" cy="266699"/>
            </a:xfrm>
            <a:custGeom>
              <a:pathLst>
                <a:path extrusionOk="0" h="120000" w="120000">
                  <a:moveTo>
                    <a:pt x="98571" y="120000"/>
                  </a:moveTo>
                  <a:lnTo>
                    <a:pt x="0" y="4285"/>
                  </a:lnTo>
                  <a:lnTo>
                    <a:pt x="17142" y="0"/>
                  </a:lnTo>
                  <a:lnTo>
                    <a:pt x="120000" y="115714"/>
                  </a:lnTo>
                  <a:lnTo>
                    <a:pt x="98571" y="120000"/>
                  </a:lnTo>
                  <a:close/>
                </a:path>
              </a:pathLst>
            </a:custGeom>
            <a:gradFill>
              <a:gsLst>
                <a:gs pos="0">
                  <a:schemeClr val="lt2"/>
                </a:gs>
                <a:gs pos="100000">
                  <a:srgbClr val="63BE5D"/>
                </a:gs>
              </a:gsLst>
              <a:lin ang="5400000" scaled="0"/>
            </a:gradFill>
            <a:ln>
              <a:noFill/>
            </a:ln>
          </p:spPr>
        </p:sp>
        <p:sp>
          <p:nvSpPr>
            <p:cNvPr id="76" name="Shape 76"/>
            <p:cNvSpPr/>
            <p:nvPr/>
          </p:nvSpPr>
          <p:spPr>
            <a:xfrm>
              <a:off x="66675" y="414972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77" name="Shape 77"/>
            <p:cNvSpPr/>
            <p:nvPr/>
          </p:nvSpPr>
          <p:spPr>
            <a:xfrm>
              <a:off x="0" y="1644650"/>
              <a:ext cx="133349" cy="269874"/>
            </a:xfrm>
            <a:custGeom>
              <a:pathLst>
                <a:path extrusionOk="0" h="120000" w="120000">
                  <a:moveTo>
                    <a:pt x="17142" y="120000"/>
                  </a:moveTo>
                  <a:lnTo>
                    <a:pt x="0" y="115764"/>
                  </a:lnTo>
                  <a:lnTo>
                    <a:pt x="98571" y="0"/>
                  </a:lnTo>
                  <a:lnTo>
                    <a:pt x="120000" y="4235"/>
                  </a:lnTo>
                  <a:lnTo>
                    <a:pt x="17142" y="120000"/>
                  </a:lnTo>
                  <a:close/>
                </a:path>
              </a:pathLst>
            </a:custGeom>
            <a:gradFill>
              <a:gsLst>
                <a:gs pos="0">
                  <a:schemeClr val="lt2"/>
                </a:gs>
                <a:gs pos="100000">
                  <a:srgbClr val="63BE5D"/>
                </a:gs>
              </a:gsLst>
              <a:lin ang="5400000" scaled="0"/>
            </a:gradFill>
            <a:ln>
              <a:noFill/>
            </a:ln>
          </p:spPr>
        </p:sp>
        <p:sp>
          <p:nvSpPr>
            <p:cNvPr id="78" name="Shape 78"/>
            <p:cNvSpPr/>
            <p:nvPr/>
          </p:nvSpPr>
          <p:spPr>
            <a:xfrm>
              <a:off x="66675" y="146843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a:off x="695325" y="4763"/>
              <a:ext cx="309562" cy="1558924"/>
            </a:xfrm>
            <a:custGeom>
              <a:pathLst>
                <a:path extrusionOk="0" h="120000" w="120000">
                  <a:moveTo>
                    <a:pt x="120000" y="120000"/>
                  </a:moveTo>
                  <a:lnTo>
                    <a:pt x="108923" y="120000"/>
                  </a:lnTo>
                  <a:lnTo>
                    <a:pt x="108923" y="98370"/>
                  </a:lnTo>
                  <a:lnTo>
                    <a:pt x="0" y="76863"/>
                  </a:lnTo>
                  <a:lnTo>
                    <a:pt x="0" y="0"/>
                  </a:lnTo>
                  <a:lnTo>
                    <a:pt x="11076" y="0"/>
                  </a:lnTo>
                  <a:lnTo>
                    <a:pt x="11076" y="76130"/>
                  </a:lnTo>
                  <a:lnTo>
                    <a:pt x="120000" y="97270"/>
                  </a:lnTo>
                  <a:lnTo>
                    <a:pt x="120000" y="120000"/>
                  </a:lnTo>
                  <a:close/>
                </a:path>
              </a:pathLst>
            </a:custGeom>
            <a:gradFill>
              <a:gsLst>
                <a:gs pos="0">
                  <a:schemeClr val="lt2"/>
                </a:gs>
                <a:gs pos="100000">
                  <a:srgbClr val="63BE5D"/>
                </a:gs>
              </a:gsLst>
              <a:lin ang="5400000" scaled="0"/>
            </a:gradFill>
            <a:ln>
              <a:noFill/>
            </a:ln>
          </p:spPr>
        </p:sp>
        <p:sp>
          <p:nvSpPr>
            <p:cNvPr id="80" name="Shape 80"/>
            <p:cNvSpPr/>
            <p:nvPr/>
          </p:nvSpPr>
          <p:spPr>
            <a:xfrm>
              <a:off x="57150" y="4881562"/>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a:off x="138113" y="5060950"/>
              <a:ext cx="304799" cy="1778000"/>
            </a:xfrm>
            <a:custGeom>
              <a:pathLst>
                <a:path extrusionOk="0" h="120000" w="120000">
                  <a:moveTo>
                    <a:pt x="120000" y="120000"/>
                  </a:moveTo>
                  <a:lnTo>
                    <a:pt x="110625" y="120000"/>
                  </a:lnTo>
                  <a:lnTo>
                    <a:pt x="110625" y="38571"/>
                  </a:lnTo>
                  <a:lnTo>
                    <a:pt x="0" y="19607"/>
                  </a:lnTo>
                  <a:lnTo>
                    <a:pt x="0" y="0"/>
                  </a:lnTo>
                  <a:lnTo>
                    <a:pt x="9375" y="0"/>
                  </a:lnTo>
                  <a:lnTo>
                    <a:pt x="9375" y="18964"/>
                  </a:lnTo>
                  <a:lnTo>
                    <a:pt x="120000" y="37928"/>
                  </a:lnTo>
                  <a:lnTo>
                    <a:pt x="120000" y="120000"/>
                  </a:lnTo>
                  <a:close/>
                </a:path>
              </a:pathLst>
            </a:custGeom>
            <a:gradFill>
              <a:gsLst>
                <a:gs pos="0">
                  <a:schemeClr val="lt2"/>
                </a:gs>
                <a:gs pos="100000">
                  <a:srgbClr val="63BE5D"/>
                </a:gs>
              </a:gsLst>
              <a:lin ang="5400000" scaled="0"/>
            </a:gradFill>
            <a:ln>
              <a:noFill/>
            </a:ln>
          </p:spPr>
        </p:sp>
        <p:sp>
          <p:nvSpPr>
            <p:cNvPr id="82" name="Shape 82"/>
            <p:cNvSpPr/>
            <p:nvPr/>
          </p:nvSpPr>
          <p:spPr>
            <a:xfrm>
              <a:off x="561975" y="6430962"/>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a:off x="642937" y="6610350"/>
              <a:ext cx="23813" cy="242887"/>
            </a:xfrm>
            <a:prstGeom prst="rect">
              <a:avLst/>
            </a:pr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84" name="Shape 84"/>
            <p:cNvSpPr/>
            <p:nvPr/>
          </p:nvSpPr>
          <p:spPr>
            <a:xfrm>
              <a:off x="76200" y="6430962"/>
              <a:ext cx="190500" cy="188913"/>
            </a:xfrm>
            <a:custGeom>
              <a:pathLst>
                <a:path extrusionOk="0" h="120000" w="12000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85" name="Shape 85"/>
            <p:cNvSpPr/>
            <p:nvPr/>
          </p:nvSpPr>
          <p:spPr>
            <a:xfrm>
              <a:off x="0" y="5978525"/>
              <a:ext cx="190500" cy="461962"/>
            </a:xfrm>
            <a:custGeom>
              <a:pathLst>
                <a:path extrusionOk="0" h="120000" w="120000">
                  <a:moveTo>
                    <a:pt x="120000" y="120000"/>
                  </a:moveTo>
                  <a:lnTo>
                    <a:pt x="105000" y="120000"/>
                  </a:lnTo>
                  <a:lnTo>
                    <a:pt x="105000" y="47010"/>
                  </a:lnTo>
                  <a:lnTo>
                    <a:pt x="0" y="3711"/>
                  </a:lnTo>
                  <a:lnTo>
                    <a:pt x="12000" y="0"/>
                  </a:lnTo>
                  <a:lnTo>
                    <a:pt x="120000" y="44536"/>
                  </a:lnTo>
                  <a:lnTo>
                    <a:pt x="120000" y="120000"/>
                  </a:lnTo>
                  <a:close/>
                </a:path>
              </a:pathLst>
            </a:custGeom>
            <a:gradFill>
              <a:gsLst>
                <a:gs pos="0">
                  <a:schemeClr val="lt2"/>
                </a:gs>
                <a:gs pos="100000">
                  <a:srgbClr val="63BE5D"/>
                </a:gs>
              </a:gsLst>
              <a:lin ang="5400000" scaled="0"/>
            </a:gradFill>
            <a:ln>
              <a:noFill/>
            </a:ln>
          </p:spPr>
        </p:sp>
        <p:sp>
          <p:nvSpPr>
            <p:cNvPr id="86" name="Shape 86"/>
            <p:cNvSpPr/>
            <p:nvPr/>
          </p:nvSpPr>
          <p:spPr>
            <a:xfrm>
              <a:off x="1014412" y="1801813"/>
              <a:ext cx="214312" cy="755649"/>
            </a:xfrm>
            <a:custGeom>
              <a:pathLst>
                <a:path extrusionOk="0" h="120000" w="120000">
                  <a:moveTo>
                    <a:pt x="10666" y="120000"/>
                  </a:moveTo>
                  <a:lnTo>
                    <a:pt x="0" y="120000"/>
                  </a:lnTo>
                  <a:lnTo>
                    <a:pt x="0" y="32268"/>
                  </a:lnTo>
                  <a:lnTo>
                    <a:pt x="112000" y="0"/>
                  </a:lnTo>
                  <a:lnTo>
                    <a:pt x="120000" y="2268"/>
                  </a:lnTo>
                  <a:lnTo>
                    <a:pt x="10666" y="33025"/>
                  </a:lnTo>
                  <a:lnTo>
                    <a:pt x="10666" y="120000"/>
                  </a:lnTo>
                  <a:close/>
                </a:path>
              </a:pathLst>
            </a:custGeom>
            <a:gradFill>
              <a:gsLst>
                <a:gs pos="0">
                  <a:schemeClr val="lt2"/>
                </a:gs>
                <a:gs pos="100000">
                  <a:srgbClr val="63BE5D"/>
                </a:gs>
              </a:gsLst>
              <a:lin ang="5400000" scaled="0"/>
            </a:gradFill>
            <a:ln>
              <a:noFill/>
            </a:ln>
          </p:spPr>
        </p:sp>
        <p:sp>
          <p:nvSpPr>
            <p:cNvPr id="87" name="Shape 87"/>
            <p:cNvSpPr/>
            <p:nvPr/>
          </p:nvSpPr>
          <p:spPr>
            <a:xfrm>
              <a:off x="938212" y="2547938"/>
              <a:ext cx="166688" cy="160337"/>
            </a:xfrm>
            <a:custGeom>
              <a:pathLst>
                <a:path extrusionOk="0" h="120000" w="120000">
                  <a:moveTo>
                    <a:pt x="61714" y="120000"/>
                  </a:moveTo>
                  <a:cubicBezTo>
                    <a:pt x="27428" y="120000"/>
                    <a:pt x="0" y="91764"/>
                    <a:pt x="0" y="60000"/>
                  </a:cubicBezTo>
                  <a:cubicBezTo>
                    <a:pt x="0" y="24705"/>
                    <a:pt x="27428" y="0"/>
                    <a:pt x="61714" y="0"/>
                  </a:cubicBezTo>
                  <a:cubicBezTo>
                    <a:pt x="92571" y="0"/>
                    <a:pt x="120000" y="24705"/>
                    <a:pt x="120000" y="60000"/>
                  </a:cubicBezTo>
                  <a:cubicBezTo>
                    <a:pt x="120000" y="91764"/>
                    <a:pt x="92571" y="120000"/>
                    <a:pt x="61714" y="120000"/>
                  </a:cubicBezTo>
                  <a:close/>
                  <a:moveTo>
                    <a:pt x="61714" y="14117"/>
                  </a:moveTo>
                  <a:cubicBezTo>
                    <a:pt x="34285" y="14117"/>
                    <a:pt x="13714" y="35294"/>
                    <a:pt x="13714" y="60000"/>
                  </a:cubicBezTo>
                  <a:cubicBezTo>
                    <a:pt x="13714" y="84705"/>
                    <a:pt x="34285" y="105882"/>
                    <a:pt x="61714" y="105882"/>
                  </a:cubicBezTo>
                  <a:cubicBezTo>
                    <a:pt x="85714" y="105882"/>
                    <a:pt x="106285" y="84705"/>
                    <a:pt x="106285" y="60000"/>
                  </a:cubicBezTo>
                  <a:cubicBezTo>
                    <a:pt x="106285" y="35294"/>
                    <a:pt x="85714" y="14117"/>
                    <a:pt x="61714" y="14117"/>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595312" y="4763"/>
              <a:ext cx="638174" cy="4025899"/>
            </a:xfrm>
            <a:custGeom>
              <a:pathLst>
                <a:path extrusionOk="0" h="120000" w="120000">
                  <a:moveTo>
                    <a:pt x="120000" y="120000"/>
                  </a:moveTo>
                  <a:lnTo>
                    <a:pt x="115522" y="120000"/>
                  </a:lnTo>
                  <a:lnTo>
                    <a:pt x="115522" y="109353"/>
                  </a:lnTo>
                  <a:lnTo>
                    <a:pt x="0" y="91088"/>
                  </a:lnTo>
                  <a:lnTo>
                    <a:pt x="0" y="0"/>
                  </a:lnTo>
                  <a:lnTo>
                    <a:pt x="4477" y="0"/>
                  </a:lnTo>
                  <a:lnTo>
                    <a:pt x="4477" y="90662"/>
                  </a:lnTo>
                  <a:lnTo>
                    <a:pt x="120000" y="108927"/>
                  </a:lnTo>
                  <a:lnTo>
                    <a:pt x="120000" y="120000"/>
                  </a:lnTo>
                  <a:close/>
                </a:path>
              </a:pathLst>
            </a:custGeom>
            <a:gradFill>
              <a:gsLst>
                <a:gs pos="0">
                  <a:schemeClr val="lt2"/>
                </a:gs>
                <a:gs pos="100000">
                  <a:srgbClr val="63BE5D"/>
                </a:gs>
              </a:gsLst>
              <a:lin ang="5400000" scaled="0"/>
            </a:gradFill>
            <a:ln>
              <a:noFill/>
            </a:ln>
          </p:spPr>
        </p:sp>
        <p:sp>
          <p:nvSpPr>
            <p:cNvPr id="89" name="Shape 89"/>
            <p:cNvSpPr/>
            <p:nvPr/>
          </p:nvSpPr>
          <p:spPr>
            <a:xfrm>
              <a:off x="1223962" y="1382712"/>
              <a:ext cx="142875" cy="476249"/>
            </a:xfrm>
            <a:custGeom>
              <a:pathLst>
                <a:path extrusionOk="0" h="120000" w="12000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lt2"/>
                </a:gs>
                <a:gs pos="100000">
                  <a:srgbClr val="63BE5D"/>
                </a:gs>
              </a:gsLst>
              <a:lin ang="5400000" scaled="0"/>
            </a:gradFill>
            <a:ln>
              <a:noFill/>
            </a:ln>
          </p:spPr>
        </p:sp>
        <p:sp>
          <p:nvSpPr>
            <p:cNvPr id="90" name="Shape 90"/>
            <p:cNvSpPr/>
            <p:nvPr/>
          </p:nvSpPr>
          <p:spPr>
            <a:xfrm>
              <a:off x="1300162" y="1849438"/>
              <a:ext cx="109537" cy="107949"/>
            </a:xfrm>
            <a:custGeom>
              <a:pathLst>
                <a:path extrusionOk="0" h="120000" w="12000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280987" y="3417887"/>
              <a:ext cx="142875" cy="474663"/>
            </a:xfrm>
            <a:custGeom>
              <a:pathLst>
                <a:path extrusionOk="0" h="120000" w="120000">
                  <a:moveTo>
                    <a:pt x="16000" y="120000"/>
                  </a:moveTo>
                  <a:lnTo>
                    <a:pt x="0" y="120000"/>
                  </a:lnTo>
                  <a:lnTo>
                    <a:pt x="0" y="32107"/>
                  </a:lnTo>
                  <a:lnTo>
                    <a:pt x="108000" y="0"/>
                  </a:lnTo>
                  <a:lnTo>
                    <a:pt x="120000" y="3210"/>
                  </a:lnTo>
                  <a:lnTo>
                    <a:pt x="16000" y="33311"/>
                  </a:lnTo>
                  <a:lnTo>
                    <a:pt x="16000" y="120000"/>
                  </a:lnTo>
                  <a:close/>
                </a:path>
              </a:pathLst>
            </a:custGeom>
            <a:gradFill>
              <a:gsLst>
                <a:gs pos="0">
                  <a:schemeClr val="lt2"/>
                </a:gs>
                <a:gs pos="100000">
                  <a:srgbClr val="63BE5D"/>
                </a:gs>
              </a:gsLst>
              <a:lin ang="5400000" scaled="0"/>
            </a:gradFill>
            <a:ln>
              <a:noFill/>
            </a:ln>
          </p:spPr>
        </p:sp>
        <p:sp>
          <p:nvSpPr>
            <p:cNvPr id="92" name="Shape 92"/>
            <p:cNvSpPr/>
            <p:nvPr/>
          </p:nvSpPr>
          <p:spPr>
            <a:xfrm>
              <a:off x="238125" y="3883025"/>
              <a:ext cx="109537" cy="109537"/>
            </a:xfrm>
            <a:custGeom>
              <a:pathLst>
                <a:path extrusionOk="0" h="120000" w="120000">
                  <a:moveTo>
                    <a:pt x="57391" y="120000"/>
                  </a:moveTo>
                  <a:cubicBezTo>
                    <a:pt x="26086" y="120000"/>
                    <a:pt x="0" y="93913"/>
                    <a:pt x="0" y="62608"/>
                  </a:cubicBezTo>
                  <a:cubicBezTo>
                    <a:pt x="0" y="26086"/>
                    <a:pt x="26086" y="0"/>
                    <a:pt x="57391" y="0"/>
                  </a:cubicBezTo>
                  <a:cubicBezTo>
                    <a:pt x="88695" y="0"/>
                    <a:pt x="120000" y="26086"/>
                    <a:pt x="120000" y="62608"/>
                  </a:cubicBezTo>
                  <a:cubicBezTo>
                    <a:pt x="120000" y="93913"/>
                    <a:pt x="88695" y="120000"/>
                    <a:pt x="57391" y="120000"/>
                  </a:cubicBezTo>
                  <a:close/>
                  <a:moveTo>
                    <a:pt x="57391" y="20869"/>
                  </a:moveTo>
                  <a:cubicBezTo>
                    <a:pt x="36521" y="20869"/>
                    <a:pt x="20869" y="41739"/>
                    <a:pt x="20869" y="62608"/>
                  </a:cubicBezTo>
                  <a:cubicBezTo>
                    <a:pt x="20869" y="83478"/>
                    <a:pt x="36521" y="99130"/>
                    <a:pt x="57391" y="99130"/>
                  </a:cubicBezTo>
                  <a:cubicBezTo>
                    <a:pt x="78260" y="99130"/>
                    <a:pt x="99130" y="83478"/>
                    <a:pt x="99130" y="62608"/>
                  </a:cubicBezTo>
                  <a:cubicBezTo>
                    <a:pt x="99130" y="41739"/>
                    <a:pt x="78260" y="20869"/>
                    <a:pt x="57391" y="20869"/>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93" name="Shape 93"/>
            <p:cNvSpPr/>
            <p:nvPr/>
          </p:nvSpPr>
          <p:spPr>
            <a:xfrm>
              <a:off x="4763" y="2166938"/>
              <a:ext cx="114300" cy="452438"/>
            </a:xfrm>
            <a:custGeom>
              <a:pathLst>
                <a:path extrusionOk="0" h="120000" w="120000">
                  <a:moveTo>
                    <a:pt x="10000" y="119999"/>
                  </a:moveTo>
                  <a:lnTo>
                    <a:pt x="0" y="116210"/>
                  </a:lnTo>
                  <a:lnTo>
                    <a:pt x="100000" y="90947"/>
                  </a:lnTo>
                  <a:lnTo>
                    <a:pt x="100000" y="0"/>
                  </a:lnTo>
                  <a:lnTo>
                    <a:pt x="120000" y="0"/>
                  </a:lnTo>
                  <a:lnTo>
                    <a:pt x="120000" y="93473"/>
                  </a:lnTo>
                  <a:lnTo>
                    <a:pt x="10000" y="119999"/>
                  </a:lnTo>
                  <a:close/>
                </a:path>
              </a:pathLst>
            </a:custGeom>
            <a:gradFill>
              <a:gsLst>
                <a:gs pos="0">
                  <a:schemeClr val="lt2"/>
                </a:gs>
                <a:gs pos="100000">
                  <a:srgbClr val="63BE5D"/>
                </a:gs>
              </a:gsLst>
              <a:lin ang="5400000" scaled="0"/>
            </a:gradFill>
            <a:ln>
              <a:noFill/>
            </a:ln>
          </p:spPr>
        </p:sp>
        <p:sp>
          <p:nvSpPr>
            <p:cNvPr id="94" name="Shape 94"/>
            <p:cNvSpPr/>
            <p:nvPr/>
          </p:nvSpPr>
          <p:spPr>
            <a:xfrm>
              <a:off x="52388" y="2066925"/>
              <a:ext cx="109537" cy="109537"/>
            </a:xfrm>
            <a:custGeom>
              <a:pathLst>
                <a:path extrusionOk="0" h="120000" w="12000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95" name="Shape 95"/>
            <p:cNvSpPr/>
            <p:nvPr/>
          </p:nvSpPr>
          <p:spPr>
            <a:xfrm>
              <a:off x="1228725" y="4662487"/>
              <a:ext cx="23813" cy="2181224"/>
            </a:xfrm>
            <a:prstGeom prst="rect">
              <a:avLst/>
            </a:pr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96" name="Shape 96"/>
            <p:cNvSpPr/>
            <p:nvPr/>
          </p:nvSpPr>
          <p:spPr>
            <a:xfrm>
              <a:off x="1319212" y="5041900"/>
              <a:ext cx="371474" cy="1801813"/>
            </a:xfrm>
            <a:custGeom>
              <a:pathLst>
                <a:path extrusionOk="0" h="120000" w="120000">
                  <a:moveTo>
                    <a:pt x="7692" y="120000"/>
                  </a:moveTo>
                  <a:lnTo>
                    <a:pt x="0" y="120000"/>
                  </a:lnTo>
                  <a:lnTo>
                    <a:pt x="0" y="54449"/>
                  </a:lnTo>
                  <a:lnTo>
                    <a:pt x="0" y="54132"/>
                  </a:lnTo>
                  <a:lnTo>
                    <a:pt x="112307" y="0"/>
                  </a:lnTo>
                  <a:lnTo>
                    <a:pt x="120000" y="634"/>
                  </a:lnTo>
                  <a:lnTo>
                    <a:pt x="7692" y="54766"/>
                  </a:lnTo>
                  <a:lnTo>
                    <a:pt x="7692" y="120000"/>
                  </a:lnTo>
                  <a:close/>
                </a:path>
              </a:pathLst>
            </a:custGeom>
            <a:gradFill>
              <a:gsLst>
                <a:gs pos="0">
                  <a:schemeClr val="lt2"/>
                </a:gs>
                <a:gs pos="100000">
                  <a:srgbClr val="63BE5D"/>
                </a:gs>
              </a:gsLst>
              <a:lin ang="5400000" scaled="0"/>
            </a:gradFill>
            <a:ln>
              <a:noFill/>
            </a:ln>
          </p:spPr>
        </p:sp>
        <p:sp>
          <p:nvSpPr>
            <p:cNvPr id="97" name="Shape 97"/>
            <p:cNvSpPr/>
            <p:nvPr/>
          </p:nvSpPr>
          <p:spPr>
            <a:xfrm>
              <a:off x="1147762" y="44815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819150" y="3983037"/>
              <a:ext cx="347662" cy="2860674"/>
            </a:xfrm>
            <a:custGeom>
              <a:pathLst>
                <a:path extrusionOk="0" h="120000" w="120000">
                  <a:moveTo>
                    <a:pt x="120000" y="120000"/>
                  </a:moveTo>
                  <a:lnTo>
                    <a:pt x="110136" y="120000"/>
                  </a:lnTo>
                  <a:lnTo>
                    <a:pt x="110136" y="78912"/>
                  </a:lnTo>
                  <a:lnTo>
                    <a:pt x="0" y="199"/>
                  </a:lnTo>
                  <a:lnTo>
                    <a:pt x="8219" y="0"/>
                  </a:lnTo>
                  <a:lnTo>
                    <a:pt x="120000" y="78912"/>
                  </a:lnTo>
                  <a:lnTo>
                    <a:pt x="120000" y="120000"/>
                  </a:lnTo>
                  <a:close/>
                </a:path>
              </a:pathLst>
            </a:custGeom>
            <a:gradFill>
              <a:gsLst>
                <a:gs pos="0">
                  <a:schemeClr val="lt2"/>
                </a:gs>
                <a:gs pos="100000">
                  <a:srgbClr val="63BE5D"/>
                </a:gs>
              </a:gsLst>
              <a:lin ang="5400000" scaled="0"/>
            </a:gradFill>
            <a:ln>
              <a:noFill/>
            </a:ln>
          </p:spPr>
        </p:sp>
        <p:sp>
          <p:nvSpPr>
            <p:cNvPr id="99" name="Shape 99"/>
            <p:cNvSpPr/>
            <p:nvPr/>
          </p:nvSpPr>
          <p:spPr>
            <a:xfrm>
              <a:off x="728662" y="3806825"/>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00" name="Shape 100"/>
            <p:cNvSpPr/>
            <p:nvPr/>
          </p:nvSpPr>
          <p:spPr>
            <a:xfrm>
              <a:off x="1624012" y="486727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01" name="Shape 101"/>
            <p:cNvSpPr/>
            <p:nvPr/>
          </p:nvSpPr>
          <p:spPr>
            <a:xfrm>
              <a:off x="1404937" y="5422900"/>
              <a:ext cx="371474" cy="1425574"/>
            </a:xfrm>
            <a:custGeom>
              <a:pathLst>
                <a:path extrusionOk="0" h="120000" w="120000">
                  <a:moveTo>
                    <a:pt x="9230" y="120000"/>
                  </a:moveTo>
                  <a:lnTo>
                    <a:pt x="0" y="120000"/>
                  </a:lnTo>
                  <a:lnTo>
                    <a:pt x="0" y="68819"/>
                  </a:lnTo>
                  <a:lnTo>
                    <a:pt x="0" y="68418"/>
                  </a:lnTo>
                  <a:lnTo>
                    <a:pt x="113846" y="0"/>
                  </a:lnTo>
                  <a:lnTo>
                    <a:pt x="120000" y="801"/>
                  </a:lnTo>
                  <a:lnTo>
                    <a:pt x="9230" y="69220"/>
                  </a:lnTo>
                  <a:lnTo>
                    <a:pt x="9230" y="120000"/>
                  </a:lnTo>
                  <a:close/>
                </a:path>
              </a:pathLst>
            </a:custGeom>
            <a:gradFill>
              <a:gsLst>
                <a:gs pos="0">
                  <a:schemeClr val="lt2"/>
                </a:gs>
                <a:gs pos="100000">
                  <a:srgbClr val="63BE5D"/>
                </a:gs>
              </a:gsLst>
              <a:lin ang="5400000" scaled="0"/>
            </a:gradFill>
            <a:ln>
              <a:noFill/>
            </a:ln>
          </p:spPr>
        </p:sp>
        <p:sp>
          <p:nvSpPr>
            <p:cNvPr id="102" name="Shape 102"/>
            <p:cNvSpPr/>
            <p:nvPr/>
          </p:nvSpPr>
          <p:spPr>
            <a:xfrm>
              <a:off x="1666875" y="5945187"/>
              <a:ext cx="152399" cy="912813"/>
            </a:xfrm>
            <a:custGeom>
              <a:pathLst>
                <a:path extrusionOk="0" h="120000" w="12000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lt2"/>
                </a:gs>
                <a:gs pos="100000">
                  <a:srgbClr val="63BE5D"/>
                </a:gs>
              </a:gsLst>
              <a:lin ang="5400000" scaled="0"/>
            </a:gradFill>
            <a:ln>
              <a:noFill/>
            </a:ln>
          </p:spPr>
        </p:sp>
        <p:sp>
          <p:nvSpPr>
            <p:cNvPr id="103" name="Shape 103"/>
            <p:cNvSpPr/>
            <p:nvPr/>
          </p:nvSpPr>
          <p:spPr>
            <a:xfrm>
              <a:off x="1709738" y="52466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04" name="Shape 104"/>
            <p:cNvSpPr/>
            <p:nvPr/>
          </p:nvSpPr>
          <p:spPr>
            <a:xfrm>
              <a:off x="1709738" y="57642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a:off x="1766888" y="6330950"/>
              <a:ext cx="419099" cy="527050"/>
            </a:xfrm>
            <a:custGeom>
              <a:pathLst>
                <a:path extrusionOk="0" h="120000" w="120000">
                  <a:moveTo>
                    <a:pt x="5454" y="119999"/>
                  </a:moveTo>
                  <a:lnTo>
                    <a:pt x="0" y="117831"/>
                  </a:lnTo>
                  <a:lnTo>
                    <a:pt x="20454" y="74457"/>
                  </a:lnTo>
                  <a:lnTo>
                    <a:pt x="115909" y="0"/>
                  </a:lnTo>
                  <a:lnTo>
                    <a:pt x="120000" y="4337"/>
                  </a:lnTo>
                  <a:lnTo>
                    <a:pt x="27272" y="77710"/>
                  </a:lnTo>
                  <a:lnTo>
                    <a:pt x="5454" y="119999"/>
                  </a:lnTo>
                  <a:close/>
                </a:path>
              </a:pathLst>
            </a:custGeom>
            <a:gradFill>
              <a:gsLst>
                <a:gs pos="0">
                  <a:schemeClr val="lt2"/>
                </a:gs>
                <a:gs pos="100000">
                  <a:srgbClr val="63BE5D"/>
                </a:gs>
              </a:gsLst>
              <a:lin ang="5400000" scaled="0"/>
            </a:gradFill>
            <a:ln>
              <a:noFill/>
            </a:ln>
          </p:spPr>
        </p:sp>
        <p:sp>
          <p:nvSpPr>
            <p:cNvPr id="106" name="Shape 106"/>
            <p:cNvSpPr/>
            <p:nvPr/>
          </p:nvSpPr>
          <p:spPr>
            <a:xfrm>
              <a:off x="2147888" y="6221412"/>
              <a:ext cx="157162" cy="147638"/>
            </a:xfrm>
            <a:custGeom>
              <a:pathLst>
                <a:path extrusionOk="0" h="120000" w="12000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07" name="Shape 107"/>
            <p:cNvSpPr/>
            <p:nvPr/>
          </p:nvSpPr>
          <p:spPr>
            <a:xfrm>
              <a:off x="504825" y="9525"/>
              <a:ext cx="233363" cy="5103813"/>
            </a:xfrm>
            <a:custGeom>
              <a:pathLst>
                <a:path extrusionOk="0" h="120000" w="120000">
                  <a:moveTo>
                    <a:pt x="107755" y="120000"/>
                  </a:moveTo>
                  <a:lnTo>
                    <a:pt x="105306" y="102793"/>
                  </a:lnTo>
                  <a:lnTo>
                    <a:pt x="0" y="70954"/>
                  </a:lnTo>
                  <a:lnTo>
                    <a:pt x="0" y="0"/>
                  </a:lnTo>
                  <a:lnTo>
                    <a:pt x="12244" y="0"/>
                  </a:lnTo>
                  <a:lnTo>
                    <a:pt x="12244" y="70842"/>
                  </a:lnTo>
                  <a:lnTo>
                    <a:pt x="117551" y="102793"/>
                  </a:lnTo>
                  <a:lnTo>
                    <a:pt x="120000" y="120000"/>
                  </a:lnTo>
                  <a:lnTo>
                    <a:pt x="107755" y="120000"/>
                  </a:lnTo>
                  <a:close/>
                </a:path>
              </a:pathLst>
            </a:custGeom>
            <a:gradFill>
              <a:gsLst>
                <a:gs pos="0">
                  <a:schemeClr val="lt2"/>
                </a:gs>
                <a:gs pos="100000">
                  <a:srgbClr val="63BE5D"/>
                </a:gs>
              </a:gsLst>
              <a:lin ang="5400000" scaled="0"/>
            </a:gradFill>
            <a:ln>
              <a:noFill/>
            </a:ln>
          </p:spPr>
        </p:sp>
        <p:sp>
          <p:nvSpPr>
            <p:cNvPr id="108" name="Shape 108"/>
            <p:cNvSpPr/>
            <p:nvPr/>
          </p:nvSpPr>
          <p:spPr>
            <a:xfrm>
              <a:off x="633412" y="5103812"/>
              <a:ext cx="185738" cy="185738"/>
            </a:xfrm>
            <a:custGeom>
              <a:pathLst>
                <a:path extrusionOk="0" h="120000" w="120000">
                  <a:moveTo>
                    <a:pt x="61538" y="120000"/>
                  </a:moveTo>
                  <a:cubicBezTo>
                    <a:pt x="27692" y="120000"/>
                    <a:pt x="0" y="92307"/>
                    <a:pt x="0" y="58461"/>
                  </a:cubicBezTo>
                  <a:cubicBezTo>
                    <a:pt x="0" y="27692"/>
                    <a:pt x="27692" y="0"/>
                    <a:pt x="61538" y="0"/>
                  </a:cubicBezTo>
                  <a:cubicBezTo>
                    <a:pt x="92307" y="0"/>
                    <a:pt x="120000" y="27692"/>
                    <a:pt x="120000" y="58461"/>
                  </a:cubicBezTo>
                  <a:cubicBezTo>
                    <a:pt x="120000" y="92307"/>
                    <a:pt x="92307" y="120000"/>
                    <a:pt x="61538" y="120000"/>
                  </a:cubicBezTo>
                  <a:close/>
                  <a:moveTo>
                    <a:pt x="61538" y="12307"/>
                  </a:moveTo>
                  <a:cubicBezTo>
                    <a:pt x="33846" y="12307"/>
                    <a:pt x="12307" y="33846"/>
                    <a:pt x="12307" y="58461"/>
                  </a:cubicBezTo>
                  <a:cubicBezTo>
                    <a:pt x="12307" y="86153"/>
                    <a:pt x="33846" y="107692"/>
                    <a:pt x="61538" y="107692"/>
                  </a:cubicBezTo>
                  <a:cubicBezTo>
                    <a:pt x="86153" y="107692"/>
                    <a:pt x="107692" y="86153"/>
                    <a:pt x="107692" y="58461"/>
                  </a:cubicBezTo>
                  <a:cubicBezTo>
                    <a:pt x="107692" y="33846"/>
                    <a:pt x="86153" y="12307"/>
                    <a:pt x="61538" y="12307"/>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grpSp>
      <p:sp>
        <p:nvSpPr>
          <p:cNvPr id="109" name="Shape 109"/>
          <p:cNvSpPr txBox="1"/>
          <p:nvPr>
            <p:ph type="ctrTitle"/>
          </p:nvPr>
        </p:nvSpPr>
        <p:spPr>
          <a:xfrm>
            <a:off x="1876424" y="1122362"/>
            <a:ext cx="8791575" cy="23876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lt1"/>
              </a:buClr>
              <a:buFont typeface="Questrial"/>
              <a:buNone/>
              <a:defRPr b="0" i="0" sz="48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0" name="Shape 110"/>
          <p:cNvSpPr txBox="1"/>
          <p:nvPr>
            <p:ph idx="1" type="subTitle"/>
          </p:nvPr>
        </p:nvSpPr>
        <p:spPr>
          <a:xfrm>
            <a:off x="1876424" y="3602037"/>
            <a:ext cx="8791575" cy="1655761"/>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2"/>
              </a:buClr>
              <a:buFont typeface="Arial"/>
              <a:buNone/>
              <a:defRPr b="0" i="0" sz="2000" u="none" cap="none" strike="noStrike">
                <a:solidFill>
                  <a:schemeClr val="lt2"/>
                </a:solidFill>
                <a:latin typeface="Questrial"/>
                <a:ea typeface="Questrial"/>
                <a:cs typeface="Questrial"/>
                <a:sym typeface="Questrial"/>
              </a:defRPr>
            </a:lvl1pPr>
            <a:lvl2pPr indent="0" lvl="1" marL="457200" marR="0" rtl="0" algn="ctr">
              <a:lnSpc>
                <a:spcPct val="120000"/>
              </a:lnSpc>
              <a:spcBef>
                <a:spcPts val="500"/>
              </a:spcBef>
              <a:buClr>
                <a:schemeClr val="lt1"/>
              </a:buClr>
              <a:buFont typeface="Arial"/>
              <a:buNone/>
              <a:defRPr b="0" i="0" sz="2000" u="none" cap="none" strike="noStrike">
                <a:solidFill>
                  <a:schemeClr val="lt1"/>
                </a:solidFill>
                <a:latin typeface="Questrial"/>
                <a:ea typeface="Questrial"/>
                <a:cs typeface="Questrial"/>
                <a:sym typeface="Questrial"/>
              </a:defRPr>
            </a:lvl2pPr>
            <a:lvl3pPr indent="0" lvl="2" marL="914400" marR="0" rtl="0" algn="ctr">
              <a:lnSpc>
                <a:spcPct val="120000"/>
              </a:lnSpc>
              <a:spcBef>
                <a:spcPts val="500"/>
              </a:spcBef>
              <a:buClr>
                <a:schemeClr val="lt1"/>
              </a:buClr>
              <a:buFont typeface="Arial"/>
              <a:buNone/>
              <a:defRPr b="0" i="0" sz="1800" u="none" cap="none" strike="noStrike">
                <a:solidFill>
                  <a:schemeClr val="lt1"/>
                </a:solidFill>
                <a:latin typeface="Questrial"/>
                <a:ea typeface="Questrial"/>
                <a:cs typeface="Questrial"/>
                <a:sym typeface="Questrial"/>
              </a:defRPr>
            </a:lvl3pPr>
            <a:lvl4pPr indent="0" lvl="3" marL="1371600" marR="0" rtl="0" algn="ctr">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4pPr>
            <a:lvl5pPr indent="0" lvl="4" marL="1828800" marR="0" rtl="0" algn="ctr">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5pPr>
            <a:lvl6pPr indent="0" lvl="5" marL="2286000" marR="0" rtl="0" algn="ctr">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6pPr>
            <a:lvl7pPr indent="0" lvl="6" marL="2743200" marR="0" rtl="0" algn="ctr">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7pPr>
            <a:lvl8pPr indent="0" lvl="7" marL="3200400" marR="0" rtl="0" algn="ctr">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8pPr>
            <a:lvl9pPr indent="0" lvl="8" marL="3657600" marR="0" rtl="0" algn="ctr">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9pPr>
          </a:lstStyle>
          <a:p/>
        </p:txBody>
      </p:sp>
      <p:sp>
        <p:nvSpPr>
          <p:cNvPr id="111" name="Shape 111"/>
          <p:cNvSpPr txBox="1"/>
          <p:nvPr>
            <p:ph idx="10" type="dt"/>
          </p:nvPr>
        </p:nvSpPr>
        <p:spPr>
          <a:xfrm>
            <a:off x="7077510" y="5410201"/>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12" name="Shape 112"/>
          <p:cNvSpPr txBox="1"/>
          <p:nvPr>
            <p:ph idx="11" type="ftr"/>
          </p:nvPr>
        </p:nvSpPr>
        <p:spPr>
          <a:xfrm>
            <a:off x="1876424" y="5410201"/>
            <a:ext cx="5124886" cy="365125"/>
          </a:xfrm>
          <a:prstGeom prst="rect">
            <a:avLst/>
          </a:prstGeom>
          <a:noFill/>
          <a:ln>
            <a:noFill/>
          </a:ln>
        </p:spPr>
        <p:txBody>
          <a:bodyPr anchorCtr="0" anchor="ctr" bIns="91425" lIns="91425" rIns="91425" wrap="square" tIns="91425"/>
          <a:lstStyle>
            <a:lvl1pPr indent="0" lvl="0" marL="0" marR="0" rtl="0" algn="l">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13" name="Shape 113"/>
          <p:cNvSpPr txBox="1"/>
          <p:nvPr>
            <p:ph idx="12" type="sldNum"/>
          </p:nvPr>
        </p:nvSpPr>
        <p:spPr>
          <a:xfrm>
            <a:off x="9896910" y="5410198"/>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05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noramic Picture with Caption">
    <p:spTree>
      <p:nvGrpSpPr>
        <p:cNvPr id="165" name="Shape 165"/>
        <p:cNvGrpSpPr/>
        <p:nvPr/>
      </p:nvGrpSpPr>
      <p:grpSpPr>
        <a:xfrm>
          <a:off x="0" y="0"/>
          <a:ext cx="0" cy="0"/>
          <a:chOff x="0" y="0"/>
          <a:chExt cx="0" cy="0"/>
        </a:xfrm>
      </p:grpSpPr>
      <p:sp>
        <p:nvSpPr>
          <p:cNvPr id="166" name="Shape 166"/>
          <p:cNvSpPr txBox="1"/>
          <p:nvPr>
            <p:ph type="title"/>
          </p:nvPr>
        </p:nvSpPr>
        <p:spPr>
          <a:xfrm>
            <a:off x="1141409" y="4304664"/>
            <a:ext cx="9912355" cy="819355"/>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lt1"/>
              </a:buClr>
              <a:buFont typeface="Questrial"/>
              <a:buNone/>
              <a:defRPr b="0" i="0" sz="32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7" name="Shape 167"/>
          <p:cNvSpPr/>
          <p:nvPr>
            <p:ph idx="2" type="pic"/>
          </p:nvPr>
        </p:nvSpPr>
        <p:spPr>
          <a:xfrm>
            <a:off x="1141411" y="606425"/>
            <a:ext cx="9912353" cy="3299777"/>
          </a:xfrm>
          <a:prstGeom prst="round2DiagRect">
            <a:avLst>
              <a:gd fmla="val 4860" name="adj1"/>
              <a:gd fmla="val 0" name="adj2"/>
            </a:avLst>
          </a:prstGeom>
          <a:noFill/>
          <a:ln cap="sq" cmpd="sng" w="19050">
            <a:solidFill>
              <a:srgbClr val="E7FDA3">
                <a:alpha val="60000"/>
              </a:srgbClr>
            </a:solidFill>
            <a:prstDash val="solid"/>
            <a:miter lim="800000"/>
            <a:headEnd len="med" w="med" type="none"/>
            <a:tailEnd len="med" w="med" type="none"/>
          </a:ln>
          <a:effectLst>
            <a:outerShdw blurRad="88900" rotWithShape="0" algn="t" dir="5400000" dist="38100">
              <a:srgbClr val="000000">
                <a:alpha val="40000"/>
              </a:srgbClr>
            </a:outerShdw>
          </a:effectLst>
        </p:spPr>
        <p:txBody>
          <a:bodyPr anchorCtr="0" anchor="t" bIns="91425" lIns="91425" rIns="91425" wrap="square" tIns="91425"/>
          <a:lstStyle>
            <a:lvl1pPr indent="-228600" lvl="0" marL="228600" marR="0" rtl="0" algn="l">
              <a:lnSpc>
                <a:spcPct val="120000"/>
              </a:lnSpc>
              <a:spcBef>
                <a:spcPts val="1000"/>
              </a:spcBef>
              <a:buClr>
                <a:schemeClr val="lt1"/>
              </a:buClr>
              <a:buFont typeface="Arial"/>
              <a:buNone/>
              <a:defRPr b="0" i="0" sz="32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68" name="Shape 168"/>
          <p:cNvSpPr txBox="1"/>
          <p:nvPr>
            <p:ph idx="1" type="body"/>
          </p:nvPr>
        </p:nvSpPr>
        <p:spPr>
          <a:xfrm>
            <a:off x="1141363" y="5124019"/>
            <a:ext cx="9910858" cy="682471"/>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6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9pPr>
          </a:lstStyle>
          <a:p/>
        </p:txBody>
      </p:sp>
      <p:sp>
        <p:nvSpPr>
          <p:cNvPr id="169" name="Shape 169"/>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70" name="Shape 170"/>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71" name="Shape 171"/>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aption">
    <p:spTree>
      <p:nvGrpSpPr>
        <p:cNvPr id="172" name="Shape 172"/>
        <p:cNvGrpSpPr/>
        <p:nvPr/>
      </p:nvGrpSpPr>
      <p:grpSpPr>
        <a:xfrm>
          <a:off x="0" y="0"/>
          <a:ext cx="0" cy="0"/>
          <a:chOff x="0" y="0"/>
          <a:chExt cx="0" cy="0"/>
        </a:xfrm>
      </p:grpSpPr>
      <p:sp>
        <p:nvSpPr>
          <p:cNvPr id="173" name="Shape 173"/>
          <p:cNvSpPr txBox="1"/>
          <p:nvPr>
            <p:ph type="title"/>
          </p:nvPr>
        </p:nvSpPr>
        <p:spPr>
          <a:xfrm>
            <a:off x="1141455" y="609600"/>
            <a:ext cx="9905955" cy="342900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4" name="Shape 174"/>
          <p:cNvSpPr txBox="1"/>
          <p:nvPr>
            <p:ph idx="1" type="body"/>
          </p:nvPr>
        </p:nvSpPr>
        <p:spPr>
          <a:xfrm>
            <a:off x="1141409" y="4419598"/>
            <a:ext cx="9904458" cy="1371598"/>
          </a:xfrm>
          <a:prstGeom prst="rect">
            <a:avLst/>
          </a:prstGeom>
          <a:noFill/>
          <a:ln>
            <a:noFill/>
          </a:ln>
        </p:spPr>
        <p:txBody>
          <a:bodyPr anchorCtr="0" anchor="ctr" bIns="91425" lIns="91425" rIns="91425" wrap="square" tIns="91425"/>
          <a:lstStyle>
            <a:lvl1pPr indent="0" lvl="0" marL="0" marR="0" rtl="0" algn="l">
              <a:lnSpc>
                <a:spcPct val="120000"/>
              </a:lnSpc>
              <a:spcBef>
                <a:spcPts val="1000"/>
              </a:spcBef>
              <a:buClr>
                <a:schemeClr val="lt1"/>
              </a:buClr>
              <a:buFont typeface="Arial"/>
              <a:buNone/>
              <a:defRPr b="0" i="0" sz="18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9pPr>
          </a:lstStyle>
          <a:p/>
        </p:txBody>
      </p:sp>
      <p:sp>
        <p:nvSpPr>
          <p:cNvPr id="175" name="Shape 175"/>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76" name="Shape 176"/>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77" name="Shape 177"/>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with Caption">
    <p:spTree>
      <p:nvGrpSpPr>
        <p:cNvPr id="178" name="Shape 178"/>
        <p:cNvGrpSpPr/>
        <p:nvPr/>
      </p:nvGrpSpPr>
      <p:grpSpPr>
        <a:xfrm>
          <a:off x="0" y="0"/>
          <a:ext cx="0" cy="0"/>
          <a:chOff x="0" y="0"/>
          <a:chExt cx="0" cy="0"/>
        </a:xfrm>
      </p:grpSpPr>
      <p:sp>
        <p:nvSpPr>
          <p:cNvPr id="179" name="Shape 179"/>
          <p:cNvSpPr txBox="1"/>
          <p:nvPr>
            <p:ph type="title"/>
          </p:nvPr>
        </p:nvSpPr>
        <p:spPr>
          <a:xfrm>
            <a:off x="1446212" y="609599"/>
            <a:ext cx="9302752" cy="2748429"/>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0" name="Shape 180"/>
          <p:cNvSpPr txBox="1"/>
          <p:nvPr>
            <p:ph idx="1" type="body"/>
          </p:nvPr>
        </p:nvSpPr>
        <p:spPr>
          <a:xfrm>
            <a:off x="1720643" y="3365557"/>
            <a:ext cx="8752299" cy="548967"/>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9pPr>
          </a:lstStyle>
          <a:p/>
        </p:txBody>
      </p:sp>
      <p:sp>
        <p:nvSpPr>
          <p:cNvPr id="181" name="Shape 181"/>
          <p:cNvSpPr txBox="1"/>
          <p:nvPr>
            <p:ph idx="2" type="body"/>
          </p:nvPr>
        </p:nvSpPr>
        <p:spPr>
          <a:xfrm>
            <a:off x="1141411" y="4309919"/>
            <a:ext cx="9906002" cy="1489496"/>
          </a:xfrm>
          <a:prstGeom prst="rect">
            <a:avLst/>
          </a:prstGeom>
          <a:noFill/>
          <a:ln>
            <a:noFill/>
          </a:ln>
        </p:spPr>
        <p:txBody>
          <a:bodyPr anchorCtr="0" anchor="ctr" bIns="91425" lIns="91425" rIns="91425" wrap="square" tIns="91425"/>
          <a:lstStyle>
            <a:lvl1pPr indent="0" lvl="0" marL="0" marR="0" rtl="0" algn="l">
              <a:lnSpc>
                <a:spcPct val="120000"/>
              </a:lnSpc>
              <a:spcBef>
                <a:spcPts val="1000"/>
              </a:spcBef>
              <a:buClr>
                <a:schemeClr val="lt1"/>
              </a:buClr>
              <a:buFont typeface="Arial"/>
              <a:buNone/>
              <a:defRPr b="0" i="0" sz="18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9pPr>
          </a:lstStyle>
          <a:p/>
        </p:txBody>
      </p:sp>
      <p:sp>
        <p:nvSpPr>
          <p:cNvPr id="182" name="Shape 182"/>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83" name="Shape 183"/>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84" name="Shape 184"/>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
        <p:nvSpPr>
          <p:cNvPr id="185" name="Shape 185"/>
          <p:cNvSpPr txBox="1"/>
          <p:nvPr/>
        </p:nvSpPr>
        <p:spPr>
          <a:xfrm>
            <a:off x="903512" y="732393"/>
            <a:ext cx="609599" cy="584776"/>
          </a:xfrm>
          <a:prstGeom prst="rect">
            <a:avLst/>
          </a:prstGeom>
          <a:noFill/>
          <a:ln>
            <a:noFill/>
          </a:ln>
        </p:spPr>
        <p:txBody>
          <a:bodyPr anchorCtr="0" anchor="ctr" bIns="45700" lIns="91425" rIns="91425" wrap="square" tIns="45700">
            <a:noAutofit/>
          </a:bodyPr>
          <a:lstStyle/>
          <a:p>
            <a:pPr indent="0" lvl="0" marL="0" marR="0" rtl="0" algn="r">
              <a:spcBef>
                <a:spcPts val="0"/>
              </a:spcBef>
              <a:buClr>
                <a:schemeClr val="lt1"/>
              </a:buClr>
              <a:buSzPct val="25000"/>
              <a:buFont typeface="Questrial"/>
              <a:buNone/>
            </a:pPr>
            <a:r>
              <a:rPr b="0" lang="en-GB" sz="8000" cap="none">
                <a:solidFill>
                  <a:schemeClr val="lt1"/>
                </a:solidFill>
                <a:latin typeface="Questrial"/>
                <a:ea typeface="Questrial"/>
                <a:cs typeface="Questrial"/>
                <a:sym typeface="Questrial"/>
              </a:rPr>
              <a:t>“</a:t>
            </a:r>
          </a:p>
        </p:txBody>
      </p:sp>
      <p:sp>
        <p:nvSpPr>
          <p:cNvPr id="186" name="Shape 186"/>
          <p:cNvSpPr txBox="1"/>
          <p:nvPr/>
        </p:nvSpPr>
        <p:spPr>
          <a:xfrm>
            <a:off x="10537370" y="2764972"/>
            <a:ext cx="609599" cy="584776"/>
          </a:xfrm>
          <a:prstGeom prst="rect">
            <a:avLst/>
          </a:prstGeom>
          <a:noFill/>
          <a:ln>
            <a:noFill/>
          </a:ln>
        </p:spPr>
        <p:txBody>
          <a:bodyPr anchorCtr="0" anchor="ctr" bIns="45700" lIns="91425" rIns="91425" wrap="square" tIns="45700">
            <a:noAutofit/>
          </a:bodyPr>
          <a:lstStyle/>
          <a:p>
            <a:pPr indent="0" lvl="0" marL="0" marR="0" rtl="0" algn="r">
              <a:spcBef>
                <a:spcPts val="0"/>
              </a:spcBef>
              <a:buClr>
                <a:schemeClr val="lt1"/>
              </a:buClr>
              <a:buSzPct val="25000"/>
              <a:buFont typeface="Questrial"/>
              <a:buNone/>
            </a:pPr>
            <a:r>
              <a:rPr b="0" lang="en-GB" sz="8000" cap="none">
                <a:solidFill>
                  <a:schemeClr val="lt1"/>
                </a:solidFill>
                <a:latin typeface="Questrial"/>
                <a:ea typeface="Questrial"/>
                <a:cs typeface="Questrial"/>
                <a:sym typeface="Quest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Name Card">
    <p:spTree>
      <p:nvGrpSpPr>
        <p:cNvPr id="187" name="Shape 187"/>
        <p:cNvGrpSpPr/>
        <p:nvPr/>
      </p:nvGrpSpPr>
      <p:grpSpPr>
        <a:xfrm>
          <a:off x="0" y="0"/>
          <a:ext cx="0" cy="0"/>
          <a:chOff x="0" y="0"/>
          <a:chExt cx="0" cy="0"/>
        </a:xfrm>
      </p:grpSpPr>
      <p:sp>
        <p:nvSpPr>
          <p:cNvPr id="188" name="Shape 188"/>
          <p:cNvSpPr txBox="1"/>
          <p:nvPr>
            <p:ph type="title"/>
          </p:nvPr>
        </p:nvSpPr>
        <p:spPr>
          <a:xfrm>
            <a:off x="1141409" y="2134041"/>
            <a:ext cx="9906000" cy="2511834"/>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9" name="Shape 189"/>
          <p:cNvSpPr txBox="1"/>
          <p:nvPr>
            <p:ph idx="1" type="body"/>
          </p:nvPr>
        </p:nvSpPr>
        <p:spPr>
          <a:xfrm>
            <a:off x="1141363" y="4657655"/>
            <a:ext cx="9904505" cy="1140643"/>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8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9pPr>
          </a:lstStyle>
          <a:p/>
        </p:txBody>
      </p:sp>
      <p:sp>
        <p:nvSpPr>
          <p:cNvPr id="190" name="Shape 190"/>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91" name="Shape 191"/>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92" name="Shape 192"/>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Column">
    <p:spTree>
      <p:nvGrpSpPr>
        <p:cNvPr id="193" name="Shape 193"/>
        <p:cNvGrpSpPr/>
        <p:nvPr/>
      </p:nvGrpSpPr>
      <p:grpSpPr>
        <a:xfrm>
          <a:off x="0" y="0"/>
          <a:ext cx="0" cy="0"/>
          <a:chOff x="0" y="0"/>
          <a:chExt cx="0" cy="0"/>
        </a:xfrm>
      </p:grpSpPr>
      <p:sp>
        <p:nvSpPr>
          <p:cNvPr id="194" name="Shape 194"/>
          <p:cNvSpPr txBox="1"/>
          <p:nvPr>
            <p:ph type="title"/>
          </p:nvPr>
        </p:nvSpPr>
        <p:spPr>
          <a:xfrm>
            <a:off x="1141412" y="609600"/>
            <a:ext cx="9905997" cy="1904999"/>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5" name="Shape 195"/>
          <p:cNvSpPr txBox="1"/>
          <p:nvPr>
            <p:ph idx="1" type="body"/>
          </p:nvPr>
        </p:nvSpPr>
        <p:spPr>
          <a:xfrm>
            <a:off x="1141409" y="2674463"/>
            <a:ext cx="3196899" cy="685799"/>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9pPr>
          </a:lstStyle>
          <a:p/>
        </p:txBody>
      </p:sp>
      <p:sp>
        <p:nvSpPr>
          <p:cNvPr id="196" name="Shape 196"/>
          <p:cNvSpPr txBox="1"/>
          <p:nvPr>
            <p:ph idx="2" type="body"/>
          </p:nvPr>
        </p:nvSpPr>
        <p:spPr>
          <a:xfrm>
            <a:off x="1127917" y="3360262"/>
            <a:ext cx="3208734" cy="2430935"/>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9pPr>
          </a:lstStyle>
          <a:p/>
        </p:txBody>
      </p:sp>
      <p:sp>
        <p:nvSpPr>
          <p:cNvPr id="197" name="Shape 197"/>
          <p:cNvSpPr txBox="1"/>
          <p:nvPr>
            <p:ph idx="3" type="body"/>
          </p:nvPr>
        </p:nvSpPr>
        <p:spPr>
          <a:xfrm>
            <a:off x="4514766" y="2677634"/>
            <a:ext cx="3184385" cy="685799"/>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9pPr>
          </a:lstStyle>
          <a:p/>
        </p:txBody>
      </p:sp>
      <p:sp>
        <p:nvSpPr>
          <p:cNvPr id="198" name="Shape 198"/>
          <p:cNvSpPr txBox="1"/>
          <p:nvPr>
            <p:ph idx="4" type="body"/>
          </p:nvPr>
        </p:nvSpPr>
        <p:spPr>
          <a:xfrm>
            <a:off x="4504212" y="3363435"/>
            <a:ext cx="3195829" cy="2430935"/>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9pPr>
          </a:lstStyle>
          <a:p/>
        </p:txBody>
      </p:sp>
      <p:sp>
        <p:nvSpPr>
          <p:cNvPr id="199" name="Shape 199"/>
          <p:cNvSpPr txBox="1"/>
          <p:nvPr>
            <p:ph idx="5" type="body"/>
          </p:nvPr>
        </p:nvSpPr>
        <p:spPr>
          <a:xfrm>
            <a:off x="7852442" y="2674463"/>
            <a:ext cx="3194967" cy="685799"/>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9pPr>
          </a:lstStyle>
          <a:p/>
        </p:txBody>
      </p:sp>
      <p:sp>
        <p:nvSpPr>
          <p:cNvPr id="200" name="Shape 200"/>
          <p:cNvSpPr txBox="1"/>
          <p:nvPr>
            <p:ph idx="6" type="body"/>
          </p:nvPr>
        </p:nvSpPr>
        <p:spPr>
          <a:xfrm>
            <a:off x="7852442" y="3360262"/>
            <a:ext cx="3194967" cy="2430935"/>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9pPr>
          </a:lstStyle>
          <a:p/>
        </p:txBody>
      </p:sp>
      <p:sp>
        <p:nvSpPr>
          <p:cNvPr id="201" name="Shape 201"/>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02" name="Shape 202"/>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03" name="Shape 203"/>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Picture Column">
    <p:spTree>
      <p:nvGrpSpPr>
        <p:cNvPr id="204" name="Shape 204"/>
        <p:cNvGrpSpPr/>
        <p:nvPr/>
      </p:nvGrpSpPr>
      <p:grpSpPr>
        <a:xfrm>
          <a:off x="0" y="0"/>
          <a:ext cx="0" cy="0"/>
          <a:chOff x="0" y="0"/>
          <a:chExt cx="0" cy="0"/>
        </a:xfrm>
      </p:grpSpPr>
      <p:sp>
        <p:nvSpPr>
          <p:cNvPr id="205" name="Shape 205"/>
          <p:cNvSpPr txBox="1"/>
          <p:nvPr>
            <p:ph type="title"/>
          </p:nvPr>
        </p:nvSpPr>
        <p:spPr>
          <a:xfrm>
            <a:off x="1141411" y="609600"/>
            <a:ext cx="9905998" cy="1904999"/>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6" name="Shape 206"/>
          <p:cNvSpPr txBox="1"/>
          <p:nvPr>
            <p:ph idx="1" type="body"/>
          </p:nvPr>
        </p:nvSpPr>
        <p:spPr>
          <a:xfrm>
            <a:off x="1141412" y="4404596"/>
            <a:ext cx="3195240" cy="57626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lt1"/>
              </a:buClr>
              <a:buFont typeface="Arial"/>
              <a:buNone/>
              <a:defRPr b="0" i="0" sz="20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9pPr>
          </a:lstStyle>
          <a:p/>
        </p:txBody>
      </p:sp>
      <p:sp>
        <p:nvSpPr>
          <p:cNvPr id="207" name="Shape 207"/>
          <p:cNvSpPr/>
          <p:nvPr>
            <p:ph idx="2" type="pic"/>
          </p:nvPr>
        </p:nvSpPr>
        <p:spPr>
          <a:xfrm>
            <a:off x="1141412" y="2666998"/>
            <a:ext cx="3195240" cy="1524000"/>
          </a:xfrm>
          <a:prstGeom prst="round2DiagRect">
            <a:avLst>
              <a:gd fmla="val 16667" name="adj1"/>
              <a:gd fmla="val 0" name="adj2"/>
            </a:avLst>
          </a:prstGeom>
          <a:noFill/>
          <a:ln cap="sq" cmpd="sng" w="19050">
            <a:solidFill>
              <a:srgbClr val="E7FDA3">
                <a:alpha val="60000"/>
              </a:srgbClr>
            </a:solidFill>
            <a:prstDash val="solid"/>
            <a:miter lim="800000"/>
            <a:headEnd len="med" w="med" type="none"/>
            <a:tailEnd len="med" w="med" type="none"/>
          </a:ln>
          <a:effectLst>
            <a:outerShdw blurRad="88900" rotWithShape="0" algn="t" dir="5400000" dist="38100">
              <a:srgbClr val="000000">
                <a:alpha val="40000"/>
              </a:srgbClr>
            </a:outerShdw>
          </a:effectLst>
        </p:spPr>
        <p:txBody>
          <a:bodyPr anchorCtr="0" anchor="t" bIns="91425" lIns="91425" rIns="91425" wrap="square" tIns="91425"/>
          <a:lstStyle>
            <a:lvl1pPr indent="-228600" lvl="0" marL="228600" marR="0" rtl="0" algn="l">
              <a:lnSpc>
                <a:spcPct val="120000"/>
              </a:lnSpc>
              <a:spcBef>
                <a:spcPts val="1000"/>
              </a:spcBef>
              <a:buClr>
                <a:schemeClr val="lt1"/>
              </a:buClr>
              <a:buFont typeface="Arial"/>
              <a:buNone/>
              <a:defRPr b="0" i="0" sz="20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08" name="Shape 208"/>
          <p:cNvSpPr txBox="1"/>
          <p:nvPr>
            <p:ph idx="3" type="body"/>
          </p:nvPr>
        </p:nvSpPr>
        <p:spPr>
          <a:xfrm>
            <a:off x="1141412" y="4980857"/>
            <a:ext cx="3195240" cy="817842"/>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9pPr>
          </a:lstStyle>
          <a:p/>
        </p:txBody>
      </p:sp>
      <p:sp>
        <p:nvSpPr>
          <p:cNvPr id="209" name="Shape 209"/>
          <p:cNvSpPr txBox="1"/>
          <p:nvPr>
            <p:ph idx="4" type="body"/>
          </p:nvPr>
        </p:nvSpPr>
        <p:spPr>
          <a:xfrm>
            <a:off x="4489053" y="4404596"/>
            <a:ext cx="3200399" cy="57626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lt1"/>
              </a:buClr>
              <a:buFont typeface="Arial"/>
              <a:buNone/>
              <a:defRPr b="0" i="0" sz="20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9pPr>
          </a:lstStyle>
          <a:p/>
        </p:txBody>
      </p:sp>
      <p:sp>
        <p:nvSpPr>
          <p:cNvPr id="210" name="Shape 210"/>
          <p:cNvSpPr/>
          <p:nvPr>
            <p:ph idx="5" type="pic"/>
          </p:nvPr>
        </p:nvSpPr>
        <p:spPr>
          <a:xfrm>
            <a:off x="4489053" y="2666998"/>
            <a:ext cx="3198940" cy="1524000"/>
          </a:xfrm>
          <a:prstGeom prst="round2DiagRect">
            <a:avLst>
              <a:gd fmla="val 16667" name="adj1"/>
              <a:gd fmla="val 0" name="adj2"/>
            </a:avLst>
          </a:prstGeom>
          <a:noFill/>
          <a:ln cap="sq" cmpd="sng" w="19050">
            <a:solidFill>
              <a:srgbClr val="E7FDA3">
                <a:alpha val="60000"/>
              </a:srgbClr>
            </a:solidFill>
            <a:prstDash val="solid"/>
            <a:miter lim="800000"/>
            <a:headEnd len="med" w="med" type="none"/>
            <a:tailEnd len="med" w="med" type="none"/>
          </a:ln>
          <a:effectLst>
            <a:outerShdw blurRad="88900" rotWithShape="0" algn="t" dir="5400000" dist="38100">
              <a:srgbClr val="000000">
                <a:alpha val="40000"/>
              </a:srgbClr>
            </a:outerShdw>
          </a:effectLst>
        </p:spPr>
        <p:txBody>
          <a:bodyPr anchorCtr="0" anchor="t" bIns="91425" lIns="91425" rIns="91425" wrap="square" tIns="91425"/>
          <a:lstStyle>
            <a:lvl1pPr indent="-228600" lvl="0" marL="228600" marR="0" rtl="0" algn="l">
              <a:lnSpc>
                <a:spcPct val="120000"/>
              </a:lnSpc>
              <a:spcBef>
                <a:spcPts val="1000"/>
              </a:spcBef>
              <a:buClr>
                <a:schemeClr val="lt1"/>
              </a:buClr>
              <a:buFont typeface="Arial"/>
              <a:buNone/>
              <a:defRPr b="0" i="0" sz="20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11" name="Shape 211"/>
          <p:cNvSpPr txBox="1"/>
          <p:nvPr>
            <p:ph idx="6" type="body"/>
          </p:nvPr>
        </p:nvSpPr>
        <p:spPr>
          <a:xfrm>
            <a:off x="4487592" y="4980857"/>
            <a:ext cx="3200399" cy="810342"/>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9pPr>
          </a:lstStyle>
          <a:p/>
        </p:txBody>
      </p:sp>
      <p:sp>
        <p:nvSpPr>
          <p:cNvPr id="212" name="Shape 212"/>
          <p:cNvSpPr txBox="1"/>
          <p:nvPr>
            <p:ph idx="7" type="body"/>
          </p:nvPr>
        </p:nvSpPr>
        <p:spPr>
          <a:xfrm>
            <a:off x="7852567" y="4404594"/>
            <a:ext cx="3190740" cy="57626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lt1"/>
              </a:buClr>
              <a:buFont typeface="Arial"/>
              <a:buNone/>
              <a:defRPr b="0" i="0" sz="20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9pPr>
          </a:lstStyle>
          <a:p/>
        </p:txBody>
      </p:sp>
      <p:sp>
        <p:nvSpPr>
          <p:cNvPr id="213" name="Shape 213"/>
          <p:cNvSpPr/>
          <p:nvPr>
            <p:ph idx="8" type="pic"/>
          </p:nvPr>
        </p:nvSpPr>
        <p:spPr>
          <a:xfrm>
            <a:off x="7852442" y="2666998"/>
            <a:ext cx="3194969" cy="1524000"/>
          </a:xfrm>
          <a:prstGeom prst="round2DiagRect">
            <a:avLst>
              <a:gd fmla="val 16667" name="adj1"/>
              <a:gd fmla="val 0" name="adj2"/>
            </a:avLst>
          </a:prstGeom>
          <a:noFill/>
          <a:ln cap="sq" cmpd="sng" w="19050">
            <a:solidFill>
              <a:srgbClr val="E7FDA3">
                <a:alpha val="60000"/>
              </a:srgbClr>
            </a:solidFill>
            <a:prstDash val="solid"/>
            <a:miter lim="800000"/>
            <a:headEnd len="med" w="med" type="none"/>
            <a:tailEnd len="med" w="med" type="none"/>
          </a:ln>
          <a:effectLst>
            <a:outerShdw blurRad="88900" rotWithShape="0" algn="t" dir="5400000" dist="38100">
              <a:srgbClr val="000000">
                <a:alpha val="40000"/>
              </a:srgbClr>
            </a:outerShdw>
          </a:effectLst>
        </p:spPr>
        <p:txBody>
          <a:bodyPr anchorCtr="0" anchor="t" bIns="91425" lIns="91425" rIns="91425" wrap="square" tIns="91425"/>
          <a:lstStyle>
            <a:lvl1pPr indent="-228600" lvl="0" marL="228600" marR="0" rtl="0" algn="l">
              <a:lnSpc>
                <a:spcPct val="120000"/>
              </a:lnSpc>
              <a:spcBef>
                <a:spcPts val="1000"/>
              </a:spcBef>
              <a:buClr>
                <a:schemeClr val="lt1"/>
              </a:buClr>
              <a:buFont typeface="Arial"/>
              <a:buNone/>
              <a:defRPr b="0" i="0" sz="20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14" name="Shape 214"/>
          <p:cNvSpPr txBox="1"/>
          <p:nvPr>
            <p:ph idx="9" type="body"/>
          </p:nvPr>
        </p:nvSpPr>
        <p:spPr>
          <a:xfrm>
            <a:off x="7852442" y="4980853"/>
            <a:ext cx="3194967" cy="810344"/>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Questrial"/>
                <a:ea typeface="Questrial"/>
                <a:cs typeface="Questrial"/>
                <a:sym typeface="Questrial"/>
              </a:defRPr>
            </a:lvl9pPr>
          </a:lstStyle>
          <a:p/>
        </p:txBody>
      </p:sp>
      <p:sp>
        <p:nvSpPr>
          <p:cNvPr id="215" name="Shape 215"/>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16" name="Shape 216"/>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17" name="Shape 217"/>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218" name="Shape 218"/>
        <p:cNvGrpSpPr/>
        <p:nvPr/>
      </p:nvGrpSpPr>
      <p:grpSpPr>
        <a:xfrm>
          <a:off x="0" y="0"/>
          <a:ext cx="0" cy="0"/>
          <a:chOff x="0" y="0"/>
          <a:chExt cx="0" cy="0"/>
        </a:xfrm>
      </p:grpSpPr>
      <p:sp>
        <p:nvSpPr>
          <p:cNvPr id="219" name="Shape 219"/>
          <p:cNvSpPr txBox="1"/>
          <p:nvPr>
            <p:ph type="title"/>
          </p:nvPr>
        </p:nvSpPr>
        <p:spPr>
          <a:xfrm>
            <a:off x="1141412" y="618518"/>
            <a:ext cx="9905997" cy="147857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0" name="Shape 220"/>
          <p:cNvSpPr txBox="1"/>
          <p:nvPr>
            <p:ph idx="1" type="body"/>
          </p:nvPr>
        </p:nvSpPr>
        <p:spPr>
          <a:xfrm rot="5400000">
            <a:off x="4323554" y="-932655"/>
            <a:ext cx="3541713" cy="9905998"/>
          </a:xfrm>
          <a:prstGeom prst="rect">
            <a:avLst/>
          </a:prstGeom>
          <a:noFill/>
          <a:ln>
            <a:noFill/>
          </a:ln>
        </p:spPr>
        <p:txBody>
          <a:bodyPr anchorCtr="0" anchor="t" bIns="91425" lIns="91425" rIns="91425" wrap="square" tIns="91425"/>
          <a:lstStyle>
            <a:lvl1pPr indent="-38100" lvl="0" marL="228600" marR="0" rtl="0" algn="l">
              <a:lnSpc>
                <a:spcPct val="120000"/>
              </a:lnSpc>
              <a:spcBef>
                <a:spcPts val="1000"/>
              </a:spcBef>
              <a:buClr>
                <a:schemeClr val="lt1"/>
              </a:buClr>
              <a:buSzPct val="125000"/>
              <a:buFont typeface="Arial"/>
              <a:buChar char="•"/>
              <a:defRPr b="0" i="0" sz="24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21" name="Shape 221"/>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22" name="Shape 222"/>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23" name="Shape 223"/>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224" name="Shape 224"/>
        <p:cNvGrpSpPr/>
        <p:nvPr/>
      </p:nvGrpSpPr>
      <p:grpSpPr>
        <a:xfrm>
          <a:off x="0" y="0"/>
          <a:ext cx="0" cy="0"/>
          <a:chOff x="0" y="0"/>
          <a:chExt cx="0" cy="0"/>
        </a:xfrm>
      </p:grpSpPr>
      <p:sp>
        <p:nvSpPr>
          <p:cNvPr id="225" name="Shape 225"/>
          <p:cNvSpPr txBox="1"/>
          <p:nvPr>
            <p:ph type="title"/>
          </p:nvPr>
        </p:nvSpPr>
        <p:spPr>
          <a:xfrm rot="5400000">
            <a:off x="7454104" y="2197894"/>
            <a:ext cx="5181601" cy="200501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6" name="Shape 226"/>
          <p:cNvSpPr txBox="1"/>
          <p:nvPr>
            <p:ph idx="1" type="body"/>
          </p:nvPr>
        </p:nvSpPr>
        <p:spPr>
          <a:xfrm rot="5400000">
            <a:off x="2424904" y="-673895"/>
            <a:ext cx="5181601" cy="7748589"/>
          </a:xfrm>
          <a:prstGeom prst="rect">
            <a:avLst/>
          </a:prstGeom>
          <a:noFill/>
          <a:ln>
            <a:noFill/>
          </a:ln>
        </p:spPr>
        <p:txBody>
          <a:bodyPr anchorCtr="0" anchor="t" bIns="91425" lIns="91425" rIns="91425" wrap="square" tIns="91425"/>
          <a:lstStyle>
            <a:lvl1pPr indent="-38100" lvl="0" marL="228600" marR="0" rtl="0" algn="l">
              <a:lnSpc>
                <a:spcPct val="120000"/>
              </a:lnSpc>
              <a:spcBef>
                <a:spcPts val="1000"/>
              </a:spcBef>
              <a:buClr>
                <a:schemeClr val="lt1"/>
              </a:buClr>
              <a:buSzPct val="125000"/>
              <a:buFont typeface="Arial"/>
              <a:buChar char="•"/>
              <a:defRPr b="0" i="0" sz="24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27" name="Shape 227"/>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28" name="Shape 228"/>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29" name="Shape 229"/>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14" name="Shape 114"/>
        <p:cNvGrpSpPr/>
        <p:nvPr/>
      </p:nvGrpSpPr>
      <p:grpSpPr>
        <a:xfrm>
          <a:off x="0" y="0"/>
          <a:ext cx="0" cy="0"/>
          <a:chOff x="0" y="0"/>
          <a:chExt cx="0" cy="0"/>
        </a:xfrm>
      </p:grpSpPr>
      <p:sp>
        <p:nvSpPr>
          <p:cNvPr id="115" name="Shape 115"/>
          <p:cNvSpPr txBox="1"/>
          <p:nvPr>
            <p:ph type="title"/>
          </p:nvPr>
        </p:nvSpPr>
        <p:spPr>
          <a:xfrm>
            <a:off x="1141412" y="618518"/>
            <a:ext cx="9905997" cy="147857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6" name="Shape 116"/>
          <p:cNvSpPr txBox="1"/>
          <p:nvPr>
            <p:ph idx="1" type="body"/>
          </p:nvPr>
        </p:nvSpPr>
        <p:spPr>
          <a:xfrm>
            <a:off x="1141412" y="2249486"/>
            <a:ext cx="9905998" cy="3541713"/>
          </a:xfrm>
          <a:prstGeom prst="rect">
            <a:avLst/>
          </a:prstGeom>
          <a:noFill/>
          <a:ln>
            <a:noFill/>
          </a:ln>
        </p:spPr>
        <p:txBody>
          <a:bodyPr anchorCtr="0" anchor="t" bIns="91425" lIns="91425" rIns="91425" wrap="square" tIns="91425"/>
          <a:lstStyle>
            <a:lvl1pPr indent="-38100" lvl="0" marL="228600" marR="0" rtl="0" algn="l">
              <a:lnSpc>
                <a:spcPct val="120000"/>
              </a:lnSpc>
              <a:spcBef>
                <a:spcPts val="1000"/>
              </a:spcBef>
              <a:buClr>
                <a:schemeClr val="lt1"/>
              </a:buClr>
              <a:buSzPct val="125000"/>
              <a:buFont typeface="Arial"/>
              <a:buChar char="•"/>
              <a:defRPr b="0" i="0" sz="24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17" name="Shape 117"/>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18" name="Shape 118"/>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19" name="Shape 119"/>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05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0" name="Shape 120"/>
        <p:cNvGrpSpPr/>
        <p:nvPr/>
      </p:nvGrpSpPr>
      <p:grpSpPr>
        <a:xfrm>
          <a:off x="0" y="0"/>
          <a:ext cx="0" cy="0"/>
          <a:chOff x="0" y="0"/>
          <a:chExt cx="0" cy="0"/>
        </a:xfrm>
      </p:grpSpPr>
      <p:sp>
        <p:nvSpPr>
          <p:cNvPr id="121" name="Shape 121"/>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22" name="Shape 122"/>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23" name="Shape 123"/>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05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24" name="Shape 124"/>
        <p:cNvGrpSpPr/>
        <p:nvPr/>
      </p:nvGrpSpPr>
      <p:grpSpPr>
        <a:xfrm>
          <a:off x="0" y="0"/>
          <a:ext cx="0" cy="0"/>
          <a:chOff x="0" y="0"/>
          <a:chExt cx="0" cy="0"/>
        </a:xfrm>
      </p:grpSpPr>
      <p:sp>
        <p:nvSpPr>
          <p:cNvPr id="125" name="Shape 125"/>
          <p:cNvSpPr txBox="1"/>
          <p:nvPr>
            <p:ph type="title"/>
          </p:nvPr>
        </p:nvSpPr>
        <p:spPr>
          <a:xfrm>
            <a:off x="1141412" y="618518"/>
            <a:ext cx="9905997" cy="147857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6" name="Shape 126"/>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27" name="Shape 127"/>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28" name="Shape 128"/>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05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29" name="Shape 129"/>
        <p:cNvGrpSpPr/>
        <p:nvPr/>
      </p:nvGrpSpPr>
      <p:grpSpPr>
        <a:xfrm>
          <a:off x="0" y="0"/>
          <a:ext cx="0" cy="0"/>
          <a:chOff x="0" y="0"/>
          <a:chExt cx="0" cy="0"/>
        </a:xfrm>
      </p:grpSpPr>
      <p:sp>
        <p:nvSpPr>
          <p:cNvPr id="130" name="Shape 130"/>
          <p:cNvSpPr txBox="1"/>
          <p:nvPr>
            <p:ph type="title"/>
          </p:nvPr>
        </p:nvSpPr>
        <p:spPr>
          <a:xfrm>
            <a:off x="1141411" y="619125"/>
            <a:ext cx="9906000" cy="1477961"/>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1" name="Shape 131"/>
          <p:cNvSpPr txBox="1"/>
          <p:nvPr>
            <p:ph idx="1" type="body"/>
          </p:nvPr>
        </p:nvSpPr>
        <p:spPr>
          <a:xfrm>
            <a:off x="1370019" y="2249485"/>
            <a:ext cx="4649783"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9pPr>
          </a:lstStyle>
          <a:p/>
        </p:txBody>
      </p:sp>
      <p:sp>
        <p:nvSpPr>
          <p:cNvPr id="132" name="Shape 132"/>
          <p:cNvSpPr txBox="1"/>
          <p:nvPr>
            <p:ph idx="2" type="body"/>
          </p:nvPr>
        </p:nvSpPr>
        <p:spPr>
          <a:xfrm>
            <a:off x="1141409" y="3073397"/>
            <a:ext cx="4878391" cy="2717801"/>
          </a:xfrm>
          <a:prstGeom prst="rect">
            <a:avLst/>
          </a:prstGeom>
          <a:noFill/>
          <a:ln>
            <a:noFill/>
          </a:ln>
        </p:spPr>
        <p:txBody>
          <a:bodyPr anchorCtr="0" anchor="t" bIns="91425" lIns="91425" rIns="91425" wrap="square" tIns="91425"/>
          <a:lstStyle>
            <a:lvl1pPr indent="-38100" lvl="0" marL="228600" marR="0" rtl="0" algn="l">
              <a:lnSpc>
                <a:spcPct val="120000"/>
              </a:lnSpc>
              <a:spcBef>
                <a:spcPts val="1000"/>
              </a:spcBef>
              <a:buClr>
                <a:schemeClr val="lt1"/>
              </a:buClr>
              <a:buSzPct val="125000"/>
              <a:buFont typeface="Arial"/>
              <a:buChar char="•"/>
              <a:defRPr b="0" i="0" sz="24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33" name="Shape 133"/>
          <p:cNvSpPr txBox="1"/>
          <p:nvPr>
            <p:ph idx="3" type="body"/>
          </p:nvPr>
        </p:nvSpPr>
        <p:spPr>
          <a:xfrm>
            <a:off x="6400807" y="2249484"/>
            <a:ext cx="4646602"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Questrial"/>
                <a:ea typeface="Questrial"/>
                <a:cs typeface="Questrial"/>
                <a:sym typeface="Questrial"/>
              </a:defRPr>
            </a:lvl9pPr>
          </a:lstStyle>
          <a:p/>
        </p:txBody>
      </p:sp>
      <p:sp>
        <p:nvSpPr>
          <p:cNvPr id="134" name="Shape 134"/>
          <p:cNvSpPr txBox="1"/>
          <p:nvPr>
            <p:ph idx="4" type="body"/>
          </p:nvPr>
        </p:nvSpPr>
        <p:spPr>
          <a:xfrm>
            <a:off x="6172200" y="3073397"/>
            <a:ext cx="4875209" cy="2717801"/>
          </a:xfrm>
          <a:prstGeom prst="rect">
            <a:avLst/>
          </a:prstGeom>
          <a:noFill/>
          <a:ln>
            <a:noFill/>
          </a:ln>
        </p:spPr>
        <p:txBody>
          <a:bodyPr anchorCtr="0" anchor="t" bIns="91425" lIns="91425" rIns="91425" wrap="square" tIns="91425"/>
          <a:lstStyle>
            <a:lvl1pPr indent="-38100" lvl="0" marL="228600" marR="0" rtl="0" algn="l">
              <a:lnSpc>
                <a:spcPct val="120000"/>
              </a:lnSpc>
              <a:spcBef>
                <a:spcPts val="1000"/>
              </a:spcBef>
              <a:buClr>
                <a:schemeClr val="lt1"/>
              </a:buClr>
              <a:buSzPct val="125000"/>
              <a:buFont typeface="Arial"/>
              <a:buChar char="•"/>
              <a:defRPr b="0" i="0" sz="24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35" name="Shape 135"/>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36" name="Shape 136"/>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37" name="Shape 137"/>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8" name="Shape 138"/>
        <p:cNvGrpSpPr/>
        <p:nvPr/>
      </p:nvGrpSpPr>
      <p:grpSpPr>
        <a:xfrm>
          <a:off x="0" y="0"/>
          <a:ext cx="0" cy="0"/>
          <a:chOff x="0" y="0"/>
          <a:chExt cx="0" cy="0"/>
        </a:xfrm>
      </p:grpSpPr>
      <p:sp>
        <p:nvSpPr>
          <p:cNvPr id="139" name="Shape 139"/>
          <p:cNvSpPr txBox="1"/>
          <p:nvPr>
            <p:ph type="title"/>
          </p:nvPr>
        </p:nvSpPr>
        <p:spPr>
          <a:xfrm>
            <a:off x="1141411" y="1419225"/>
            <a:ext cx="9906000"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0" name="Shape 140"/>
          <p:cNvSpPr txBox="1"/>
          <p:nvPr>
            <p:ph idx="1" type="body"/>
          </p:nvPr>
        </p:nvSpPr>
        <p:spPr>
          <a:xfrm>
            <a:off x="1141411" y="4424362"/>
            <a:ext cx="9906000" cy="1374775"/>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8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8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8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1600" u="none" cap="none" strike="noStrike">
                <a:solidFill>
                  <a:schemeClr val="lt1"/>
                </a:solidFill>
                <a:latin typeface="Questrial"/>
                <a:ea typeface="Questrial"/>
                <a:cs typeface="Questrial"/>
                <a:sym typeface="Questrial"/>
              </a:defRPr>
            </a:lvl9pPr>
          </a:lstStyle>
          <a:p/>
        </p:txBody>
      </p:sp>
      <p:sp>
        <p:nvSpPr>
          <p:cNvPr id="141" name="Shape 141"/>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42" name="Shape 142"/>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43" name="Shape 143"/>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44" name="Shape 144"/>
        <p:cNvGrpSpPr/>
        <p:nvPr/>
      </p:nvGrpSpPr>
      <p:grpSpPr>
        <a:xfrm>
          <a:off x="0" y="0"/>
          <a:ext cx="0" cy="0"/>
          <a:chOff x="0" y="0"/>
          <a:chExt cx="0" cy="0"/>
        </a:xfrm>
      </p:grpSpPr>
      <p:sp>
        <p:nvSpPr>
          <p:cNvPr id="145" name="Shape 145"/>
          <p:cNvSpPr txBox="1"/>
          <p:nvPr>
            <p:ph type="title"/>
          </p:nvPr>
        </p:nvSpPr>
        <p:spPr>
          <a:xfrm>
            <a:off x="1141412" y="618518"/>
            <a:ext cx="9905997" cy="147857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6" name="Shape 146"/>
          <p:cNvSpPr txBox="1"/>
          <p:nvPr>
            <p:ph idx="1" type="body"/>
          </p:nvPr>
        </p:nvSpPr>
        <p:spPr>
          <a:xfrm>
            <a:off x="1141409" y="2249485"/>
            <a:ext cx="4878388" cy="3541713"/>
          </a:xfrm>
          <a:prstGeom prst="rect">
            <a:avLst/>
          </a:prstGeom>
          <a:noFill/>
          <a:ln>
            <a:noFill/>
          </a:ln>
        </p:spPr>
        <p:txBody>
          <a:bodyPr anchorCtr="0" anchor="t" bIns="91425" lIns="91425" rIns="91425" wrap="square" tIns="91425"/>
          <a:lstStyle>
            <a:lvl1pPr indent="-38100" lvl="0" marL="228600" marR="0" rtl="0" algn="l">
              <a:lnSpc>
                <a:spcPct val="120000"/>
              </a:lnSpc>
              <a:spcBef>
                <a:spcPts val="1000"/>
              </a:spcBef>
              <a:buClr>
                <a:schemeClr val="lt1"/>
              </a:buClr>
              <a:buSzPct val="125000"/>
              <a:buFont typeface="Arial"/>
              <a:buChar char="•"/>
              <a:defRPr b="0" i="0" sz="24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47" name="Shape 147"/>
          <p:cNvSpPr txBox="1"/>
          <p:nvPr>
            <p:ph idx="2" type="body"/>
          </p:nvPr>
        </p:nvSpPr>
        <p:spPr>
          <a:xfrm>
            <a:off x="6172200" y="2249485"/>
            <a:ext cx="4875211" cy="3541713"/>
          </a:xfrm>
          <a:prstGeom prst="rect">
            <a:avLst/>
          </a:prstGeom>
          <a:noFill/>
          <a:ln>
            <a:noFill/>
          </a:ln>
        </p:spPr>
        <p:txBody>
          <a:bodyPr anchorCtr="0" anchor="t" bIns="91425" lIns="91425" rIns="91425" wrap="square" tIns="91425"/>
          <a:lstStyle>
            <a:lvl1pPr indent="-38100" lvl="0" marL="228600" marR="0" rtl="0" algn="l">
              <a:lnSpc>
                <a:spcPct val="120000"/>
              </a:lnSpc>
              <a:spcBef>
                <a:spcPts val="1000"/>
              </a:spcBef>
              <a:buClr>
                <a:schemeClr val="lt1"/>
              </a:buClr>
              <a:buSzPct val="125000"/>
              <a:buFont typeface="Arial"/>
              <a:buChar char="•"/>
              <a:defRPr b="0" i="0" sz="24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48" name="Shape 148"/>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49" name="Shape 149"/>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50" name="Shape 150"/>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51" name="Shape 151"/>
        <p:cNvGrpSpPr/>
        <p:nvPr/>
      </p:nvGrpSpPr>
      <p:grpSpPr>
        <a:xfrm>
          <a:off x="0" y="0"/>
          <a:ext cx="0" cy="0"/>
          <a:chOff x="0" y="0"/>
          <a:chExt cx="0" cy="0"/>
        </a:xfrm>
      </p:grpSpPr>
      <p:sp>
        <p:nvSpPr>
          <p:cNvPr id="152" name="Shape 152"/>
          <p:cNvSpPr txBox="1"/>
          <p:nvPr>
            <p:ph type="title"/>
          </p:nvPr>
        </p:nvSpPr>
        <p:spPr>
          <a:xfrm>
            <a:off x="1146704" y="609600"/>
            <a:ext cx="3856037" cy="1639883"/>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lt1"/>
              </a:buClr>
              <a:buFont typeface="Questrial"/>
              <a:buNone/>
              <a:defRPr b="0" i="0" sz="32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3" name="Shape 153"/>
          <p:cNvSpPr txBox="1"/>
          <p:nvPr>
            <p:ph idx="1" type="body"/>
          </p:nvPr>
        </p:nvSpPr>
        <p:spPr>
          <a:xfrm>
            <a:off x="5156200" y="592666"/>
            <a:ext cx="5891208" cy="5198534"/>
          </a:xfrm>
          <a:prstGeom prst="rect">
            <a:avLst/>
          </a:prstGeom>
          <a:noFill/>
          <a:ln>
            <a:noFill/>
          </a:ln>
        </p:spPr>
        <p:txBody>
          <a:bodyPr anchorCtr="0" anchor="ctr" bIns="91425" lIns="91425" rIns="91425" wrap="square" tIns="91425"/>
          <a:lstStyle>
            <a:lvl1pPr indent="-38100" lvl="0" marL="228600" marR="0" rtl="0" algn="l">
              <a:lnSpc>
                <a:spcPct val="120000"/>
              </a:lnSpc>
              <a:spcBef>
                <a:spcPts val="1000"/>
              </a:spcBef>
              <a:buClr>
                <a:schemeClr val="lt1"/>
              </a:buClr>
              <a:buSzPct val="125000"/>
              <a:buFont typeface="Arial"/>
              <a:buChar char="•"/>
              <a:defRPr b="0" i="0" sz="24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54" name="Shape 154"/>
          <p:cNvSpPr txBox="1"/>
          <p:nvPr>
            <p:ph idx="2" type="body"/>
          </p:nvPr>
        </p:nvSpPr>
        <p:spPr>
          <a:xfrm>
            <a:off x="1146704" y="2249485"/>
            <a:ext cx="3856037" cy="3541713"/>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6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9pPr>
          </a:lstStyle>
          <a:p/>
        </p:txBody>
      </p:sp>
      <p:sp>
        <p:nvSpPr>
          <p:cNvPr id="155" name="Shape 155"/>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56" name="Shape 156"/>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57" name="Shape 157"/>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58" name="Shape 158"/>
        <p:cNvGrpSpPr/>
        <p:nvPr/>
      </p:nvGrpSpPr>
      <p:grpSpPr>
        <a:xfrm>
          <a:off x="0" y="0"/>
          <a:ext cx="0" cy="0"/>
          <a:chOff x="0" y="0"/>
          <a:chExt cx="0" cy="0"/>
        </a:xfrm>
      </p:grpSpPr>
      <p:sp>
        <p:nvSpPr>
          <p:cNvPr id="159" name="Shape 159"/>
          <p:cNvSpPr txBox="1"/>
          <p:nvPr>
            <p:ph type="title"/>
          </p:nvPr>
        </p:nvSpPr>
        <p:spPr>
          <a:xfrm>
            <a:off x="1141412" y="609600"/>
            <a:ext cx="5934507" cy="1639885"/>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lt1"/>
              </a:buClr>
              <a:buFont typeface="Questrial"/>
              <a:buNone/>
              <a:defRPr b="0" i="0" sz="32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0" name="Shape 160"/>
          <p:cNvSpPr/>
          <p:nvPr>
            <p:ph idx="2" type="pic"/>
          </p:nvPr>
        </p:nvSpPr>
        <p:spPr>
          <a:xfrm>
            <a:off x="7380721" y="609600"/>
            <a:ext cx="3666689" cy="5181599"/>
          </a:xfrm>
          <a:prstGeom prst="round2DiagRect">
            <a:avLst>
              <a:gd fmla="val 5608" name="adj1"/>
              <a:gd fmla="val 0" name="adj2"/>
            </a:avLst>
          </a:prstGeom>
          <a:noFill/>
          <a:ln cap="sq" cmpd="sng" w="19050">
            <a:solidFill>
              <a:srgbClr val="E7FDA3">
                <a:alpha val="60000"/>
              </a:srgbClr>
            </a:solidFill>
            <a:prstDash val="solid"/>
            <a:miter lim="800000"/>
            <a:headEnd len="med" w="med" type="none"/>
            <a:tailEnd len="med" w="med" type="none"/>
          </a:ln>
          <a:effectLst>
            <a:outerShdw blurRad="88900" rotWithShape="0" algn="t" dir="5400000" dist="38100">
              <a:srgbClr val="000000">
                <a:alpha val="40000"/>
              </a:srgbClr>
            </a:outerShdw>
          </a:effectLst>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32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28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24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20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20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20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20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20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2000" u="none" cap="none" strike="noStrike">
                <a:solidFill>
                  <a:schemeClr val="lt1"/>
                </a:solidFill>
                <a:latin typeface="Questrial"/>
                <a:ea typeface="Questrial"/>
                <a:cs typeface="Questrial"/>
                <a:sym typeface="Questrial"/>
              </a:defRPr>
            </a:lvl9pPr>
          </a:lstStyle>
          <a:p/>
        </p:txBody>
      </p:sp>
      <p:sp>
        <p:nvSpPr>
          <p:cNvPr id="161" name="Shape 161"/>
          <p:cNvSpPr txBox="1"/>
          <p:nvPr>
            <p:ph idx="1" type="body"/>
          </p:nvPr>
        </p:nvSpPr>
        <p:spPr>
          <a:xfrm>
            <a:off x="1141409" y="2249485"/>
            <a:ext cx="5934510" cy="3541713"/>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lt1"/>
              </a:buClr>
              <a:buFont typeface="Arial"/>
              <a:buNone/>
              <a:defRPr b="0" i="0" sz="1600" u="none" cap="none" strike="noStrike">
                <a:solidFill>
                  <a:schemeClr val="lt1"/>
                </a:solidFill>
                <a:latin typeface="Questrial"/>
                <a:ea typeface="Questrial"/>
                <a:cs typeface="Questrial"/>
                <a:sym typeface="Questria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Questrial"/>
                <a:ea typeface="Questrial"/>
                <a:cs typeface="Questrial"/>
                <a:sym typeface="Questria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Questrial"/>
                <a:ea typeface="Questrial"/>
                <a:cs typeface="Questrial"/>
                <a:sym typeface="Questria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Questrial"/>
                <a:ea typeface="Questrial"/>
                <a:cs typeface="Questrial"/>
                <a:sym typeface="Questrial"/>
              </a:defRPr>
            </a:lvl9pPr>
          </a:lstStyle>
          <a:p/>
        </p:txBody>
      </p:sp>
      <p:sp>
        <p:nvSpPr>
          <p:cNvPr id="162" name="Shape 162"/>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63" name="Shape 163"/>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sz="1050" cap="non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64" name="Shape 164"/>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050">
                <a:solidFill>
                  <a:schemeClr val="lt1"/>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pic>
        <p:nvPicPr>
          <p:cNvPr descr="\\DROBO-FS\QuickDrops\JB\PPTX NG\Droplets\LightingOverlay.png" id="6" name="Shape 6"/>
          <p:cNvPicPr preferRelativeResize="0"/>
          <p:nvPr/>
        </p:nvPicPr>
        <p:blipFill rotWithShape="1">
          <a:blip r:embed="rId2">
            <a:alphaModFix amt="30000"/>
          </a:blip>
          <a:srcRect b="0" l="0" r="0" t="0"/>
          <a:stretch/>
        </p:blipFill>
        <p:spPr>
          <a:xfrm>
            <a:off x="0" y="0"/>
            <a:ext cx="12192003" cy="6858000"/>
          </a:xfrm>
          <a:prstGeom prst="rect">
            <a:avLst/>
          </a:prstGeom>
          <a:noFill/>
          <a:ln>
            <a:noFill/>
          </a:ln>
        </p:spPr>
      </p:pic>
      <p:grpSp>
        <p:nvGrpSpPr>
          <p:cNvPr id="7" name="Shape 7"/>
          <p:cNvGrpSpPr/>
          <p:nvPr/>
        </p:nvGrpSpPr>
        <p:grpSpPr>
          <a:xfrm>
            <a:off x="-14288" y="0"/>
            <a:ext cx="12053888" cy="6858000"/>
            <a:chOff x="-14288" y="0"/>
            <a:chExt cx="12053888" cy="6858000"/>
          </a:xfrm>
        </p:grpSpPr>
        <p:grpSp>
          <p:nvGrpSpPr>
            <p:cNvPr id="8" name="Shape 8"/>
            <p:cNvGrpSpPr/>
            <p:nvPr/>
          </p:nvGrpSpPr>
          <p:grpSpPr>
            <a:xfrm>
              <a:off x="-14288" y="0"/>
              <a:ext cx="1220788" cy="6858000"/>
              <a:chOff x="-14288" y="0"/>
              <a:chExt cx="1220788" cy="6858000"/>
            </a:xfrm>
          </p:grpSpPr>
          <p:sp>
            <p:nvSpPr>
              <p:cNvPr id="9" name="Shape 9"/>
              <p:cNvSpPr/>
              <p:nvPr/>
            </p:nvSpPr>
            <p:spPr>
              <a:xfrm>
                <a:off x="114300" y="4763"/>
                <a:ext cx="23813" cy="2181224"/>
              </a:xfrm>
              <a:prstGeom prst="rect">
                <a:avLst/>
              </a:pr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0" name="Shape 10"/>
              <p:cNvSpPr/>
              <p:nvPr/>
            </p:nvSpPr>
            <p:spPr>
              <a:xfrm>
                <a:off x="33336" y="2176463"/>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a:off x="28575" y="4021137"/>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a:off x="200025" y="4763"/>
                <a:ext cx="369888" cy="1811337"/>
              </a:xfrm>
              <a:custGeom>
                <a:pathLst>
                  <a:path extrusionOk="0" h="120000" w="120000">
                    <a:moveTo>
                      <a:pt x="112274" y="120000"/>
                    </a:moveTo>
                    <a:lnTo>
                      <a:pt x="0" y="65836"/>
                    </a:lnTo>
                    <a:lnTo>
                      <a:pt x="0" y="0"/>
                    </a:lnTo>
                    <a:lnTo>
                      <a:pt x="7725" y="0"/>
                    </a:lnTo>
                    <a:lnTo>
                      <a:pt x="7725" y="65521"/>
                    </a:lnTo>
                    <a:lnTo>
                      <a:pt x="120000" y="119368"/>
                    </a:lnTo>
                    <a:lnTo>
                      <a:pt x="112274" y="120000"/>
                    </a:lnTo>
                    <a:close/>
                  </a:path>
                </a:pathLst>
              </a:custGeom>
              <a:gradFill>
                <a:gsLst>
                  <a:gs pos="0">
                    <a:schemeClr val="lt2"/>
                  </a:gs>
                  <a:gs pos="100000">
                    <a:srgbClr val="63BE5D"/>
                  </a:gs>
                </a:gsLst>
                <a:lin ang="5400000" scaled="0"/>
              </a:gradFill>
              <a:ln>
                <a:noFill/>
              </a:ln>
            </p:spPr>
          </p:sp>
          <p:sp>
            <p:nvSpPr>
              <p:cNvPr id="13" name="Shape 13"/>
              <p:cNvSpPr/>
              <p:nvPr/>
            </p:nvSpPr>
            <p:spPr>
              <a:xfrm>
                <a:off x="503237" y="1801813"/>
                <a:ext cx="190500" cy="188913"/>
              </a:xfrm>
              <a:custGeom>
                <a:pathLst>
                  <a:path extrusionOk="0" h="120000" w="120000">
                    <a:moveTo>
                      <a:pt x="60000" y="120000"/>
                    </a:moveTo>
                    <a:cubicBezTo>
                      <a:pt x="27000" y="120000"/>
                      <a:pt x="0" y="93000"/>
                      <a:pt x="0" y="60000"/>
                    </a:cubicBezTo>
                    <a:cubicBezTo>
                      <a:pt x="0" y="27000"/>
                      <a:pt x="27000" y="0"/>
                      <a:pt x="60000" y="0"/>
                    </a:cubicBezTo>
                    <a:cubicBezTo>
                      <a:pt x="99000" y="0"/>
                      <a:pt x="120000" y="18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27000"/>
                      <a:pt x="93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a:off x="285750" y="4763"/>
                <a:ext cx="369888" cy="1430338"/>
              </a:xfrm>
              <a:custGeom>
                <a:pathLst>
                  <a:path extrusionOk="0" h="120000" w="120000">
                    <a:moveTo>
                      <a:pt x="113819" y="120000"/>
                    </a:moveTo>
                    <a:lnTo>
                      <a:pt x="0" y="51009"/>
                    </a:lnTo>
                    <a:lnTo>
                      <a:pt x="0" y="0"/>
                    </a:lnTo>
                    <a:lnTo>
                      <a:pt x="9270" y="0"/>
                    </a:lnTo>
                    <a:lnTo>
                      <a:pt x="9270" y="50610"/>
                    </a:lnTo>
                    <a:lnTo>
                      <a:pt x="120000" y="119200"/>
                    </a:lnTo>
                    <a:lnTo>
                      <a:pt x="113819" y="120000"/>
                    </a:lnTo>
                    <a:close/>
                  </a:path>
                </a:pathLst>
              </a:custGeom>
              <a:gradFill>
                <a:gsLst>
                  <a:gs pos="0">
                    <a:schemeClr val="lt2"/>
                  </a:gs>
                  <a:gs pos="100000">
                    <a:srgbClr val="63BE5D"/>
                  </a:gs>
                </a:gsLst>
                <a:lin ang="5400000" scaled="0"/>
              </a:gradFill>
              <a:ln>
                <a:noFill/>
              </a:ln>
            </p:spPr>
          </p:sp>
          <p:sp>
            <p:nvSpPr>
              <p:cNvPr id="15" name="Shape 15"/>
              <p:cNvSpPr/>
              <p:nvPr/>
            </p:nvSpPr>
            <p:spPr>
              <a:xfrm>
                <a:off x="546100" y="0"/>
                <a:ext cx="152399" cy="912813"/>
              </a:xfrm>
              <a:custGeom>
                <a:pathLst>
                  <a:path extrusionOk="0" h="120000" w="12000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lt2"/>
                  </a:gs>
                  <a:gs pos="100000">
                    <a:srgbClr val="63BE5D"/>
                  </a:gs>
                </a:gsLst>
                <a:lin ang="5400000" scaled="0"/>
              </a:gradFill>
              <a:ln>
                <a:noFill/>
              </a:ln>
            </p:spPr>
          </p:sp>
          <p:sp>
            <p:nvSpPr>
              <p:cNvPr id="16" name="Shape 16"/>
              <p:cNvSpPr/>
              <p:nvPr/>
            </p:nvSpPr>
            <p:spPr>
              <a:xfrm>
                <a:off x="588962" y="1420812"/>
                <a:ext cx="190500" cy="190500"/>
              </a:xfrm>
              <a:custGeom>
                <a:pathLst>
                  <a:path extrusionOk="0" h="120000" w="120000">
                    <a:moveTo>
                      <a:pt x="60000" y="120000"/>
                    </a:moveTo>
                    <a:cubicBezTo>
                      <a:pt x="27000" y="120000"/>
                      <a:pt x="0" y="93000"/>
                      <a:pt x="0" y="60000"/>
                    </a:cubicBezTo>
                    <a:cubicBezTo>
                      <a:pt x="0" y="27000"/>
                      <a:pt x="27000" y="0"/>
                      <a:pt x="60000" y="0"/>
                    </a:cubicBezTo>
                    <a:cubicBezTo>
                      <a:pt x="99000" y="0"/>
                      <a:pt x="120000" y="21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27000"/>
                      <a:pt x="93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588962"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18" name="Shape 18"/>
              <p:cNvSpPr/>
              <p:nvPr/>
            </p:nvSpPr>
            <p:spPr>
              <a:xfrm>
                <a:off x="641350" y="0"/>
                <a:ext cx="422275" cy="527050"/>
              </a:xfrm>
              <a:custGeom>
                <a:pathLst>
                  <a:path extrusionOk="0" h="120000" w="120000">
                    <a:moveTo>
                      <a:pt x="115939" y="119999"/>
                    </a:moveTo>
                    <a:lnTo>
                      <a:pt x="21654" y="44457"/>
                    </a:lnTo>
                    <a:lnTo>
                      <a:pt x="0" y="2168"/>
                    </a:lnTo>
                    <a:lnTo>
                      <a:pt x="6766" y="0"/>
                    </a:lnTo>
                    <a:lnTo>
                      <a:pt x="28421" y="41204"/>
                    </a:lnTo>
                    <a:lnTo>
                      <a:pt x="120000" y="115662"/>
                    </a:lnTo>
                    <a:lnTo>
                      <a:pt x="115939" y="119999"/>
                    </a:lnTo>
                    <a:close/>
                  </a:path>
                </a:pathLst>
              </a:custGeom>
              <a:gradFill>
                <a:gsLst>
                  <a:gs pos="0">
                    <a:schemeClr val="lt2"/>
                  </a:gs>
                  <a:gs pos="100000">
                    <a:srgbClr val="63BE5D"/>
                  </a:gs>
                </a:gsLst>
                <a:lin ang="5400000" scaled="0"/>
              </a:gradFill>
              <a:ln>
                <a:noFill/>
              </a:ln>
            </p:spPr>
          </p:sp>
          <p:sp>
            <p:nvSpPr>
              <p:cNvPr id="19" name="Shape 19"/>
              <p:cNvSpPr/>
              <p:nvPr/>
            </p:nvSpPr>
            <p:spPr>
              <a:xfrm>
                <a:off x="1020762" y="488950"/>
                <a:ext cx="161925" cy="147638"/>
              </a:xfrm>
              <a:custGeom>
                <a:pathLst>
                  <a:path extrusionOk="0" h="120000" w="12000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cxnSp>
            <p:nvCxnSpPr>
              <p:cNvPr id="20" name="Shape 20"/>
              <p:cNvCxnSpPr/>
              <p:nvPr/>
            </p:nvCxnSpPr>
            <p:spPr>
              <a:xfrm>
                <a:off x="-4763" y="9525"/>
                <a:ext cx="0" cy="0"/>
              </a:xfrm>
              <a:prstGeom prst="straightConnector1">
                <a:avLst/>
              </a:prstGeom>
              <a:gradFill>
                <a:gsLst>
                  <a:gs pos="0">
                    <a:schemeClr val="lt2"/>
                  </a:gs>
                  <a:gs pos="100000">
                    <a:srgbClr val="63BE5D"/>
                  </a:gs>
                </a:gsLst>
                <a:lin ang="5400000" scaled="0"/>
              </a:gradFill>
              <a:ln cap="flat" cmpd="sng" w="9525">
                <a:solidFill>
                  <a:srgbClr val="FFFFFF"/>
                </a:solidFill>
                <a:prstDash val="solid"/>
                <a:miter lim="800000"/>
                <a:headEnd len="med" w="med" type="none"/>
                <a:tailEnd len="med" w="med" type="none"/>
              </a:ln>
            </p:spPr>
          </p:cxnSp>
          <p:sp>
            <p:nvSpPr>
              <p:cNvPr id="21" name="Shape 21"/>
              <p:cNvSpPr/>
              <p:nvPr/>
            </p:nvSpPr>
            <p:spPr>
              <a:xfrm>
                <a:off x="9525" y="1801813"/>
                <a:ext cx="123824" cy="127000"/>
              </a:xfrm>
              <a:custGeom>
                <a:pathLst>
                  <a:path extrusionOk="0" h="120000" w="120000">
                    <a:moveTo>
                      <a:pt x="9230" y="120000"/>
                    </a:moveTo>
                    <a:lnTo>
                      <a:pt x="0" y="106500"/>
                    </a:lnTo>
                    <a:lnTo>
                      <a:pt x="106153" y="0"/>
                    </a:lnTo>
                    <a:lnTo>
                      <a:pt x="120000" y="13500"/>
                    </a:lnTo>
                    <a:lnTo>
                      <a:pt x="9230" y="120000"/>
                    </a:lnTo>
                    <a:close/>
                  </a:path>
                </a:pathLst>
              </a:custGeom>
              <a:gradFill>
                <a:gsLst>
                  <a:gs pos="0">
                    <a:schemeClr val="lt2"/>
                  </a:gs>
                  <a:gs pos="100000">
                    <a:srgbClr val="63BE5D"/>
                  </a:gs>
                </a:gsLst>
                <a:lin ang="5400000" scaled="0"/>
              </a:gradFill>
              <a:ln>
                <a:noFill/>
              </a:ln>
            </p:spPr>
          </p:sp>
          <p:sp>
            <p:nvSpPr>
              <p:cNvPr id="22" name="Shape 22"/>
              <p:cNvSpPr/>
              <p:nvPr/>
            </p:nvSpPr>
            <p:spPr>
              <a:xfrm>
                <a:off x="-9525" y="3549650"/>
                <a:ext cx="147638" cy="481013"/>
              </a:xfrm>
              <a:custGeom>
                <a:pathLst>
                  <a:path extrusionOk="0" h="120000" w="120000">
                    <a:moveTo>
                      <a:pt x="120000" y="120000"/>
                    </a:moveTo>
                    <a:lnTo>
                      <a:pt x="100645" y="120000"/>
                    </a:lnTo>
                    <a:lnTo>
                      <a:pt x="100645" y="30891"/>
                    </a:lnTo>
                    <a:lnTo>
                      <a:pt x="0" y="4752"/>
                    </a:lnTo>
                    <a:lnTo>
                      <a:pt x="15483" y="0"/>
                    </a:lnTo>
                    <a:lnTo>
                      <a:pt x="120000" y="27326"/>
                    </a:lnTo>
                    <a:lnTo>
                      <a:pt x="120000" y="120000"/>
                    </a:lnTo>
                    <a:close/>
                  </a:path>
                </a:pathLst>
              </a:custGeom>
              <a:gradFill>
                <a:gsLst>
                  <a:gs pos="0">
                    <a:schemeClr val="lt2"/>
                  </a:gs>
                  <a:gs pos="100000">
                    <a:srgbClr val="63BE5D"/>
                  </a:gs>
                </a:gsLst>
                <a:lin ang="5400000" scaled="0"/>
              </a:gradFill>
              <a:ln>
                <a:noFill/>
              </a:ln>
            </p:spPr>
          </p:sp>
          <p:sp>
            <p:nvSpPr>
              <p:cNvPr id="23" name="Shape 23"/>
              <p:cNvSpPr/>
              <p:nvPr/>
            </p:nvSpPr>
            <p:spPr>
              <a:xfrm>
                <a:off x="128586" y="1382712"/>
                <a:ext cx="142875" cy="476249"/>
              </a:xfrm>
              <a:custGeom>
                <a:pathLst>
                  <a:path extrusionOk="0" h="120000" w="12000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lt2"/>
                  </a:gs>
                  <a:gs pos="100000">
                    <a:srgbClr val="63BE5D"/>
                  </a:gs>
                </a:gsLst>
                <a:lin ang="5400000" scaled="0"/>
              </a:gradFill>
              <a:ln>
                <a:noFill/>
              </a:ln>
            </p:spPr>
          </p:sp>
          <p:sp>
            <p:nvSpPr>
              <p:cNvPr id="24" name="Shape 24"/>
              <p:cNvSpPr/>
              <p:nvPr/>
            </p:nvSpPr>
            <p:spPr>
              <a:xfrm>
                <a:off x="204786" y="1849438"/>
                <a:ext cx="114300" cy="107949"/>
              </a:xfrm>
              <a:custGeom>
                <a:pathLst>
                  <a:path extrusionOk="0" h="120000" w="120000">
                    <a:moveTo>
                      <a:pt x="60000" y="120000"/>
                    </a:moveTo>
                    <a:cubicBezTo>
                      <a:pt x="30000" y="120000"/>
                      <a:pt x="0" y="93913"/>
                      <a:pt x="0" y="62608"/>
                    </a:cubicBezTo>
                    <a:cubicBezTo>
                      <a:pt x="0" y="26086"/>
                      <a:pt x="30000" y="0"/>
                      <a:pt x="60000" y="0"/>
                    </a:cubicBezTo>
                    <a:cubicBezTo>
                      <a:pt x="90000" y="0"/>
                      <a:pt x="120000" y="26086"/>
                      <a:pt x="120000" y="62608"/>
                    </a:cubicBezTo>
                    <a:cubicBezTo>
                      <a:pt x="120000" y="93913"/>
                      <a:pt x="90000" y="120000"/>
                      <a:pt x="60000" y="120000"/>
                    </a:cubicBezTo>
                    <a:close/>
                    <a:moveTo>
                      <a:pt x="60000" y="20869"/>
                    </a:moveTo>
                    <a:cubicBezTo>
                      <a:pt x="40000" y="20869"/>
                      <a:pt x="20000" y="41739"/>
                      <a:pt x="20000" y="62608"/>
                    </a:cubicBezTo>
                    <a:cubicBezTo>
                      <a:pt x="20000" y="83478"/>
                      <a:pt x="40000" y="99130"/>
                      <a:pt x="60000" y="99130"/>
                    </a:cubicBezTo>
                    <a:cubicBezTo>
                      <a:pt x="80000" y="99130"/>
                      <a:pt x="100000" y="83478"/>
                      <a:pt x="100000" y="62608"/>
                    </a:cubicBezTo>
                    <a:cubicBezTo>
                      <a:pt x="100000" y="41739"/>
                      <a:pt x="80000" y="20869"/>
                      <a:pt x="60000" y="20869"/>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133350" y="4662487"/>
                <a:ext cx="23813" cy="2181224"/>
              </a:xfrm>
              <a:prstGeom prst="rect">
                <a:avLst/>
              </a:pr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a:off x="223837" y="5041900"/>
                <a:ext cx="369888" cy="1801813"/>
              </a:xfrm>
              <a:custGeom>
                <a:pathLst>
                  <a:path extrusionOk="0" h="120000" w="120000">
                    <a:moveTo>
                      <a:pt x="7725" y="120000"/>
                    </a:moveTo>
                    <a:lnTo>
                      <a:pt x="0" y="120000"/>
                    </a:lnTo>
                    <a:lnTo>
                      <a:pt x="0" y="54449"/>
                    </a:lnTo>
                    <a:lnTo>
                      <a:pt x="0" y="54132"/>
                    </a:lnTo>
                    <a:lnTo>
                      <a:pt x="112274" y="0"/>
                    </a:lnTo>
                    <a:lnTo>
                      <a:pt x="120000" y="634"/>
                    </a:lnTo>
                    <a:lnTo>
                      <a:pt x="7725" y="54766"/>
                    </a:lnTo>
                    <a:lnTo>
                      <a:pt x="7725" y="120000"/>
                    </a:lnTo>
                    <a:close/>
                  </a:path>
                </a:pathLst>
              </a:custGeom>
              <a:gradFill>
                <a:gsLst>
                  <a:gs pos="0">
                    <a:schemeClr val="lt2"/>
                  </a:gs>
                  <a:gs pos="100000">
                    <a:srgbClr val="63BE5D"/>
                  </a:gs>
                </a:gsLst>
                <a:lin ang="5400000" scaled="0"/>
              </a:gradFill>
              <a:ln>
                <a:noFill/>
              </a:ln>
            </p:spPr>
          </p:sp>
          <p:sp>
            <p:nvSpPr>
              <p:cNvPr id="27" name="Shape 27"/>
              <p:cNvSpPr/>
              <p:nvPr/>
            </p:nvSpPr>
            <p:spPr>
              <a:xfrm>
                <a:off x="52386" y="44815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14288" y="5627687"/>
                <a:ext cx="85724" cy="1216024"/>
              </a:xfrm>
              <a:custGeom>
                <a:pathLst>
                  <a:path extrusionOk="0" h="120000" w="120000">
                    <a:moveTo>
                      <a:pt x="120000" y="120000"/>
                    </a:moveTo>
                    <a:lnTo>
                      <a:pt x="80000" y="120000"/>
                    </a:lnTo>
                    <a:lnTo>
                      <a:pt x="80000" y="23342"/>
                    </a:lnTo>
                    <a:lnTo>
                      <a:pt x="0" y="469"/>
                    </a:lnTo>
                    <a:lnTo>
                      <a:pt x="40000" y="0"/>
                    </a:lnTo>
                    <a:lnTo>
                      <a:pt x="120000" y="22872"/>
                    </a:lnTo>
                    <a:lnTo>
                      <a:pt x="120000" y="120000"/>
                    </a:lnTo>
                    <a:close/>
                  </a:path>
                </a:pathLst>
              </a:custGeom>
              <a:gradFill>
                <a:gsLst>
                  <a:gs pos="0">
                    <a:schemeClr val="lt2"/>
                  </a:gs>
                  <a:gs pos="100000">
                    <a:srgbClr val="63BE5D"/>
                  </a:gs>
                </a:gsLst>
                <a:lin ang="5400000" scaled="0"/>
              </a:gradFill>
              <a:ln>
                <a:noFill/>
              </a:ln>
            </p:spPr>
          </p:sp>
          <p:sp>
            <p:nvSpPr>
              <p:cNvPr id="29" name="Shape 29"/>
              <p:cNvSpPr/>
              <p:nvPr/>
            </p:nvSpPr>
            <p:spPr>
              <a:xfrm>
                <a:off x="527050" y="486727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30" name="Shape 30"/>
              <p:cNvSpPr/>
              <p:nvPr/>
            </p:nvSpPr>
            <p:spPr>
              <a:xfrm>
                <a:off x="309562" y="5422900"/>
                <a:ext cx="374649" cy="1425574"/>
              </a:xfrm>
              <a:custGeom>
                <a:pathLst>
                  <a:path extrusionOk="0" h="120000" w="120000">
                    <a:moveTo>
                      <a:pt x="9152" y="120000"/>
                    </a:moveTo>
                    <a:lnTo>
                      <a:pt x="0" y="120000"/>
                    </a:lnTo>
                    <a:lnTo>
                      <a:pt x="0" y="68819"/>
                    </a:lnTo>
                    <a:lnTo>
                      <a:pt x="1525" y="68418"/>
                    </a:lnTo>
                    <a:lnTo>
                      <a:pt x="112372" y="0"/>
                    </a:lnTo>
                    <a:lnTo>
                      <a:pt x="120000" y="801"/>
                    </a:lnTo>
                    <a:lnTo>
                      <a:pt x="9152" y="69220"/>
                    </a:lnTo>
                    <a:lnTo>
                      <a:pt x="9152" y="120000"/>
                    </a:lnTo>
                    <a:close/>
                  </a:path>
                </a:pathLst>
              </a:custGeom>
              <a:gradFill>
                <a:gsLst>
                  <a:gs pos="0">
                    <a:schemeClr val="lt2"/>
                  </a:gs>
                  <a:gs pos="100000">
                    <a:srgbClr val="63BE5D"/>
                  </a:gs>
                </a:gsLst>
                <a:lin ang="5400000" scaled="0"/>
              </a:gradFill>
              <a:ln>
                <a:noFill/>
              </a:ln>
            </p:spPr>
          </p:sp>
          <p:sp>
            <p:nvSpPr>
              <p:cNvPr id="31" name="Shape 31"/>
              <p:cNvSpPr/>
              <p:nvPr/>
            </p:nvSpPr>
            <p:spPr>
              <a:xfrm>
                <a:off x="569912" y="5945187"/>
                <a:ext cx="152399" cy="912813"/>
              </a:xfrm>
              <a:custGeom>
                <a:pathLst>
                  <a:path extrusionOk="0" h="120000" w="12000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lt2"/>
                  </a:gs>
                  <a:gs pos="100000">
                    <a:srgbClr val="63BE5D"/>
                  </a:gs>
                </a:gsLst>
                <a:lin ang="5400000" scaled="0"/>
              </a:gradFill>
              <a:ln>
                <a:noFill/>
              </a:ln>
            </p:spPr>
          </p:sp>
          <p:sp>
            <p:nvSpPr>
              <p:cNvPr id="32" name="Shape 32"/>
              <p:cNvSpPr/>
              <p:nvPr/>
            </p:nvSpPr>
            <p:spPr>
              <a:xfrm>
                <a:off x="612775" y="52466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612775" y="57642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a:off x="669925" y="6330950"/>
                <a:ext cx="417513" cy="517524"/>
              </a:xfrm>
              <a:custGeom>
                <a:pathLst>
                  <a:path extrusionOk="0" h="120000" w="120000">
                    <a:moveTo>
                      <a:pt x="6844" y="120000"/>
                    </a:moveTo>
                    <a:lnTo>
                      <a:pt x="0" y="117791"/>
                    </a:lnTo>
                    <a:lnTo>
                      <a:pt x="20532" y="75828"/>
                    </a:lnTo>
                    <a:lnTo>
                      <a:pt x="21901" y="75828"/>
                    </a:lnTo>
                    <a:lnTo>
                      <a:pt x="115893" y="0"/>
                    </a:lnTo>
                    <a:lnTo>
                      <a:pt x="120000" y="4417"/>
                    </a:lnTo>
                    <a:lnTo>
                      <a:pt x="27376" y="79141"/>
                    </a:lnTo>
                    <a:lnTo>
                      <a:pt x="6844" y="120000"/>
                    </a:lnTo>
                    <a:close/>
                  </a:path>
                </a:pathLst>
              </a:custGeom>
              <a:gradFill>
                <a:gsLst>
                  <a:gs pos="0">
                    <a:schemeClr val="lt2"/>
                  </a:gs>
                  <a:gs pos="100000">
                    <a:srgbClr val="63BE5D"/>
                  </a:gs>
                </a:gsLst>
                <a:lin ang="5400000" scaled="0"/>
              </a:gradFill>
              <a:ln>
                <a:noFill/>
              </a:ln>
            </p:spPr>
          </p:sp>
          <p:sp>
            <p:nvSpPr>
              <p:cNvPr id="35" name="Shape 35"/>
              <p:cNvSpPr/>
              <p:nvPr/>
            </p:nvSpPr>
            <p:spPr>
              <a:xfrm>
                <a:off x="1049337" y="6221412"/>
                <a:ext cx="157162" cy="147638"/>
              </a:xfrm>
              <a:custGeom>
                <a:pathLst>
                  <a:path extrusionOk="0" h="120000" w="12000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lt2"/>
                  </a:gs>
                  <a:gs pos="100000">
                    <a:srgbClr val="63BE5D"/>
                  </a:gs>
                </a:gsLst>
                <a:lin ang="5400000" scaled="0"/>
              </a:gradFill>
              <a:ln>
                <a:noFill/>
              </a:ln>
            </p:spPr>
            <p:txBody>
              <a:bodyPr anchorCtr="0" anchor="ctr" bIns="91425" lIns="91425" rIns="91425" wrap="square" tIns="91425">
                <a:noAutofit/>
              </a:bodyPr>
              <a:lstStyle/>
              <a:p>
                <a:pPr lvl="0">
                  <a:spcBef>
                    <a:spcPts val="0"/>
                  </a:spcBef>
                  <a:buNone/>
                </a:pPr>
                <a:r>
                  <a:t/>
                </a:r>
                <a:endParaRPr/>
              </a:p>
            </p:txBody>
          </p:sp>
        </p:grpSp>
        <p:grpSp>
          <p:nvGrpSpPr>
            <p:cNvPr id="36" name="Shape 36"/>
            <p:cNvGrpSpPr/>
            <p:nvPr/>
          </p:nvGrpSpPr>
          <p:grpSpPr>
            <a:xfrm>
              <a:off x="11364911" y="0"/>
              <a:ext cx="674688" cy="6848476"/>
              <a:chOff x="11364911" y="0"/>
              <a:chExt cx="674688" cy="6848476"/>
            </a:xfrm>
          </p:grpSpPr>
          <p:sp>
            <p:nvSpPr>
              <p:cNvPr id="37" name="Shape 37"/>
              <p:cNvSpPr/>
              <p:nvPr/>
            </p:nvSpPr>
            <p:spPr>
              <a:xfrm>
                <a:off x="11483975" y="0"/>
                <a:ext cx="417513" cy="512762"/>
              </a:xfrm>
              <a:custGeom>
                <a:pathLst>
                  <a:path extrusionOk="0" h="120000" w="120000">
                    <a:moveTo>
                      <a:pt x="5475" y="120000"/>
                    </a:moveTo>
                    <a:lnTo>
                      <a:pt x="0" y="116656"/>
                    </a:lnTo>
                    <a:lnTo>
                      <a:pt x="92623" y="40123"/>
                    </a:lnTo>
                    <a:lnTo>
                      <a:pt x="113155" y="0"/>
                    </a:lnTo>
                    <a:lnTo>
                      <a:pt x="120000" y="2229"/>
                    </a:lnTo>
                    <a:lnTo>
                      <a:pt x="99467" y="43467"/>
                    </a:lnTo>
                    <a:lnTo>
                      <a:pt x="99467" y="43467"/>
                    </a:lnTo>
                    <a:lnTo>
                      <a:pt x="5475" y="120000"/>
                    </a:lnTo>
                    <a:close/>
                  </a:path>
                </a:pathLst>
              </a:custGeom>
              <a:gradFill>
                <a:gsLst>
                  <a:gs pos="0">
                    <a:srgbClr val="D8FC68">
                      <a:alpha val="80000"/>
                    </a:srgbClr>
                  </a:gs>
                  <a:gs pos="100000">
                    <a:srgbClr val="63BE5D">
                      <a:alpha val="60000"/>
                    </a:srgbClr>
                  </a:gs>
                </a:gsLst>
                <a:lin ang="5400000" scaled="0"/>
              </a:gradFill>
              <a:ln>
                <a:noFill/>
              </a:ln>
            </p:spPr>
          </p:sp>
          <p:sp>
            <p:nvSpPr>
              <p:cNvPr id="38" name="Shape 38"/>
              <p:cNvSpPr/>
              <p:nvPr/>
            </p:nvSpPr>
            <p:spPr>
              <a:xfrm>
                <a:off x="11364911" y="474662"/>
                <a:ext cx="157162" cy="152399"/>
              </a:xfrm>
              <a:custGeom>
                <a:pathLst>
                  <a:path extrusionOk="0" h="120000" w="120000">
                    <a:moveTo>
                      <a:pt x="61818" y="120000"/>
                    </a:moveTo>
                    <a:cubicBezTo>
                      <a:pt x="47272" y="120000"/>
                      <a:pt x="32727" y="112500"/>
                      <a:pt x="21818" y="101250"/>
                    </a:cubicBezTo>
                    <a:cubicBezTo>
                      <a:pt x="0" y="78750"/>
                      <a:pt x="0" y="41250"/>
                      <a:pt x="21818" y="18750"/>
                    </a:cubicBezTo>
                    <a:cubicBezTo>
                      <a:pt x="32727" y="7500"/>
                      <a:pt x="47272" y="0"/>
                      <a:pt x="61818" y="0"/>
                    </a:cubicBezTo>
                    <a:cubicBezTo>
                      <a:pt x="76363" y="0"/>
                      <a:pt x="90909" y="7500"/>
                      <a:pt x="101818" y="18750"/>
                    </a:cubicBezTo>
                    <a:cubicBezTo>
                      <a:pt x="112727" y="30000"/>
                      <a:pt x="120000" y="45000"/>
                      <a:pt x="120000" y="60000"/>
                    </a:cubicBezTo>
                    <a:cubicBezTo>
                      <a:pt x="120000" y="75000"/>
                      <a:pt x="112727" y="90000"/>
                      <a:pt x="101818" y="101250"/>
                    </a:cubicBezTo>
                    <a:cubicBezTo>
                      <a:pt x="90909" y="112500"/>
                      <a:pt x="76363" y="120000"/>
                      <a:pt x="61818" y="120000"/>
                    </a:cubicBezTo>
                    <a:close/>
                    <a:moveTo>
                      <a:pt x="61818" y="15000"/>
                    </a:moveTo>
                    <a:cubicBezTo>
                      <a:pt x="50909" y="15000"/>
                      <a:pt x="40000" y="22500"/>
                      <a:pt x="32727" y="30000"/>
                    </a:cubicBezTo>
                    <a:cubicBezTo>
                      <a:pt x="14545" y="45000"/>
                      <a:pt x="14545" y="75000"/>
                      <a:pt x="32727" y="90000"/>
                    </a:cubicBezTo>
                    <a:cubicBezTo>
                      <a:pt x="40000" y="101250"/>
                      <a:pt x="50909" y="105000"/>
                      <a:pt x="61818" y="105000"/>
                    </a:cubicBezTo>
                    <a:cubicBezTo>
                      <a:pt x="72727" y="105000"/>
                      <a:pt x="83636" y="101250"/>
                      <a:pt x="94545" y="90000"/>
                    </a:cubicBezTo>
                    <a:cubicBezTo>
                      <a:pt x="109090" y="75000"/>
                      <a:pt x="109090" y="45000"/>
                      <a:pt x="94545" y="30000"/>
                    </a:cubicBezTo>
                    <a:cubicBezTo>
                      <a:pt x="83636" y="22500"/>
                      <a:pt x="72727" y="15000"/>
                      <a:pt x="61818" y="15000"/>
                    </a:cubicBezTo>
                    <a:close/>
                  </a:path>
                </a:pathLst>
              </a:custGeom>
              <a:gradFill>
                <a:gsLst>
                  <a:gs pos="0">
                    <a:srgbClr val="D8FC68">
                      <a:alpha val="80000"/>
                    </a:srgbClr>
                  </a:gs>
                  <a:gs pos="100000">
                    <a:srgbClr val="63BE5D">
                      <a:alpha val="60000"/>
                    </a:srgbClr>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p:nvPr/>
            </p:nvSpPr>
            <p:spPr>
              <a:xfrm>
                <a:off x="11631611" y="1539875"/>
                <a:ext cx="188913"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D8FC68">
                      <a:alpha val="80000"/>
                    </a:srgbClr>
                  </a:gs>
                  <a:gs pos="100000">
                    <a:srgbClr val="63BE5D">
                      <a:alpha val="60000"/>
                    </a:srgbClr>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40" name="Shape 40"/>
              <p:cNvSpPr/>
              <p:nvPr/>
            </p:nvSpPr>
            <p:spPr>
              <a:xfrm>
                <a:off x="11531600" y="5694362"/>
                <a:ext cx="298450" cy="1154112"/>
              </a:xfrm>
              <a:custGeom>
                <a:pathLst>
                  <a:path extrusionOk="0" h="120000" w="120000">
                    <a:moveTo>
                      <a:pt x="9574" y="120000"/>
                    </a:moveTo>
                    <a:lnTo>
                      <a:pt x="0" y="120000"/>
                    </a:lnTo>
                    <a:lnTo>
                      <a:pt x="0" y="67180"/>
                    </a:lnTo>
                    <a:lnTo>
                      <a:pt x="0" y="67180"/>
                    </a:lnTo>
                    <a:lnTo>
                      <a:pt x="112340" y="0"/>
                    </a:lnTo>
                    <a:lnTo>
                      <a:pt x="120000" y="990"/>
                    </a:lnTo>
                    <a:lnTo>
                      <a:pt x="9574" y="67675"/>
                    </a:lnTo>
                    <a:lnTo>
                      <a:pt x="9574" y="120000"/>
                    </a:lnTo>
                    <a:close/>
                  </a:path>
                </a:pathLst>
              </a:custGeom>
              <a:gradFill>
                <a:gsLst>
                  <a:gs pos="0">
                    <a:srgbClr val="D8FC68">
                      <a:alpha val="80000"/>
                    </a:srgbClr>
                  </a:gs>
                  <a:gs pos="100000">
                    <a:srgbClr val="63BE5D">
                      <a:alpha val="60000"/>
                    </a:srgbClr>
                  </a:gs>
                </a:gsLst>
                <a:lin ang="5400000" scaled="0"/>
              </a:gradFill>
              <a:ln>
                <a:noFill/>
              </a:ln>
            </p:spPr>
          </p:sp>
          <p:sp>
            <p:nvSpPr>
              <p:cNvPr id="41" name="Shape 41"/>
              <p:cNvSpPr/>
              <p:nvPr/>
            </p:nvSpPr>
            <p:spPr>
              <a:xfrm>
                <a:off x="11772900" y="5551487"/>
                <a:ext cx="157162" cy="155574"/>
              </a:xfrm>
              <a:custGeom>
                <a:pathLst>
                  <a:path extrusionOk="0" h="120000" w="120000">
                    <a:moveTo>
                      <a:pt x="61818" y="120000"/>
                    </a:moveTo>
                    <a:cubicBezTo>
                      <a:pt x="29090" y="120000"/>
                      <a:pt x="0" y="90909"/>
                      <a:pt x="0" y="58181"/>
                    </a:cubicBezTo>
                    <a:cubicBezTo>
                      <a:pt x="0" y="25454"/>
                      <a:pt x="29090" y="0"/>
                      <a:pt x="61818" y="0"/>
                    </a:cubicBezTo>
                    <a:cubicBezTo>
                      <a:pt x="94545" y="0"/>
                      <a:pt x="120000" y="25454"/>
                      <a:pt x="120000" y="58181"/>
                    </a:cubicBezTo>
                    <a:cubicBezTo>
                      <a:pt x="120000" y="90909"/>
                      <a:pt x="94545" y="120000"/>
                      <a:pt x="61818" y="120000"/>
                    </a:cubicBezTo>
                    <a:close/>
                    <a:moveTo>
                      <a:pt x="61818" y="14545"/>
                    </a:moveTo>
                    <a:cubicBezTo>
                      <a:pt x="36363" y="14545"/>
                      <a:pt x="14545" y="32727"/>
                      <a:pt x="14545" y="58181"/>
                    </a:cubicBezTo>
                    <a:cubicBezTo>
                      <a:pt x="14545" y="83636"/>
                      <a:pt x="36363" y="105454"/>
                      <a:pt x="61818" y="105454"/>
                    </a:cubicBezTo>
                    <a:cubicBezTo>
                      <a:pt x="83636" y="105454"/>
                      <a:pt x="105454" y="83636"/>
                      <a:pt x="105454" y="58181"/>
                    </a:cubicBezTo>
                    <a:cubicBezTo>
                      <a:pt x="105454" y="32727"/>
                      <a:pt x="83636" y="14545"/>
                      <a:pt x="61818" y="14545"/>
                    </a:cubicBezTo>
                    <a:close/>
                  </a:path>
                </a:pathLst>
              </a:custGeom>
              <a:gradFill>
                <a:gsLst>
                  <a:gs pos="0">
                    <a:srgbClr val="D8FC68">
                      <a:alpha val="80000"/>
                    </a:srgbClr>
                  </a:gs>
                  <a:gs pos="100000">
                    <a:srgbClr val="63BE5D">
                      <a:alpha val="60000"/>
                    </a:srgbClr>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11710986" y="4763"/>
                <a:ext cx="304799" cy="1544638"/>
              </a:xfrm>
              <a:custGeom>
                <a:pathLst>
                  <a:path extrusionOk="0" h="120000" w="120000">
                    <a:moveTo>
                      <a:pt x="9375" y="120000"/>
                    </a:moveTo>
                    <a:lnTo>
                      <a:pt x="0" y="120000"/>
                    </a:lnTo>
                    <a:lnTo>
                      <a:pt x="0" y="97430"/>
                    </a:lnTo>
                    <a:lnTo>
                      <a:pt x="108750" y="75724"/>
                    </a:lnTo>
                    <a:lnTo>
                      <a:pt x="108750" y="0"/>
                    </a:lnTo>
                    <a:lnTo>
                      <a:pt x="120000" y="0"/>
                    </a:lnTo>
                    <a:lnTo>
                      <a:pt x="120000" y="76464"/>
                    </a:lnTo>
                    <a:lnTo>
                      <a:pt x="9375" y="98170"/>
                    </a:lnTo>
                    <a:lnTo>
                      <a:pt x="9375" y="120000"/>
                    </a:lnTo>
                    <a:close/>
                  </a:path>
                </a:pathLst>
              </a:custGeom>
              <a:gradFill>
                <a:gsLst>
                  <a:gs pos="0">
                    <a:srgbClr val="D8FC68">
                      <a:alpha val="80000"/>
                    </a:srgbClr>
                  </a:gs>
                  <a:gs pos="100000">
                    <a:srgbClr val="63BE5D">
                      <a:alpha val="60000"/>
                    </a:srgbClr>
                  </a:gs>
                </a:gsLst>
                <a:lin ang="5400000" scaled="0"/>
              </a:gradFill>
              <a:ln>
                <a:noFill/>
              </a:ln>
            </p:spPr>
          </p:sp>
          <p:sp>
            <p:nvSpPr>
              <p:cNvPr id="43" name="Shape 43"/>
              <p:cNvSpPr/>
              <p:nvPr/>
            </p:nvSpPr>
            <p:spPr>
              <a:xfrm>
                <a:off x="11636375" y="4867275"/>
                <a:ext cx="188913"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D8FC68">
                      <a:alpha val="80000"/>
                    </a:srgbClr>
                  </a:gs>
                  <a:gs pos="100000">
                    <a:srgbClr val="63BE5D">
                      <a:alpha val="60000"/>
                    </a:srgbClr>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a:off x="11441111" y="5046662"/>
                <a:ext cx="307974" cy="1801813"/>
              </a:xfrm>
              <a:custGeom>
                <a:pathLst>
                  <a:path extrusionOk="0" h="120000" w="120000">
                    <a:moveTo>
                      <a:pt x="11134" y="120000"/>
                    </a:moveTo>
                    <a:lnTo>
                      <a:pt x="0" y="120000"/>
                    </a:lnTo>
                    <a:lnTo>
                      <a:pt x="0" y="37427"/>
                    </a:lnTo>
                    <a:lnTo>
                      <a:pt x="108865" y="18713"/>
                    </a:lnTo>
                    <a:lnTo>
                      <a:pt x="108865" y="0"/>
                    </a:lnTo>
                    <a:lnTo>
                      <a:pt x="120000" y="0"/>
                    </a:lnTo>
                    <a:lnTo>
                      <a:pt x="120000" y="19348"/>
                    </a:lnTo>
                    <a:lnTo>
                      <a:pt x="11134" y="38061"/>
                    </a:lnTo>
                    <a:lnTo>
                      <a:pt x="11134" y="120000"/>
                    </a:lnTo>
                    <a:close/>
                  </a:path>
                </a:pathLst>
              </a:custGeom>
              <a:gradFill>
                <a:gsLst>
                  <a:gs pos="0">
                    <a:srgbClr val="D8FC68">
                      <a:alpha val="80000"/>
                    </a:srgbClr>
                  </a:gs>
                  <a:gs pos="100000">
                    <a:srgbClr val="63BE5D">
                      <a:alpha val="60000"/>
                    </a:srgbClr>
                  </a:gs>
                </a:gsLst>
                <a:lin ang="5400000" scaled="0"/>
              </a:gradFill>
              <a:ln>
                <a:noFill/>
              </a:ln>
            </p:spPr>
          </p:sp>
          <p:sp>
            <p:nvSpPr>
              <p:cNvPr id="45" name="Shape 45"/>
              <p:cNvSpPr/>
              <p:nvPr/>
            </p:nvSpPr>
            <p:spPr>
              <a:xfrm>
                <a:off x="11849100" y="641667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rgbClr val="D8FC68">
                      <a:alpha val="80000"/>
                    </a:srgbClr>
                  </a:gs>
                  <a:gs pos="100000">
                    <a:srgbClr val="63BE5D">
                      <a:alpha val="60000"/>
                    </a:srgbClr>
                  </a:gs>
                </a:gsLst>
                <a:lin ang="5400000" scaled="0"/>
              </a:gra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11939586" y="6596063"/>
                <a:ext cx="23813" cy="252412"/>
              </a:xfrm>
              <a:prstGeom prst="rect">
                <a:avLst/>
              </a:prstGeom>
              <a:gradFill>
                <a:gsLst>
                  <a:gs pos="0">
                    <a:srgbClr val="D8FC68">
                      <a:alpha val="80000"/>
                    </a:srgbClr>
                  </a:gs>
                  <a:gs pos="100000">
                    <a:srgbClr val="63BE5D">
                      <a:alpha val="60000"/>
                    </a:srgbClr>
                  </a:gs>
                </a:gsLst>
                <a:lin ang="5400000" scaled="0"/>
              </a:gradFill>
              <a:ln>
                <a:noFill/>
              </a:ln>
            </p:spPr>
            <p:txBody>
              <a:bodyPr anchorCtr="0" anchor="ctr" bIns="91425" lIns="91425" rIns="91425" wrap="square" tIns="91425">
                <a:noAutofit/>
              </a:bodyPr>
              <a:lstStyle/>
              <a:p>
                <a:pPr lvl="0">
                  <a:spcBef>
                    <a:spcPts val="0"/>
                  </a:spcBef>
                  <a:buNone/>
                </a:pPr>
                <a:r>
                  <a:t/>
                </a:r>
                <a:endParaRPr/>
              </a:p>
            </p:txBody>
          </p:sp>
        </p:grpSp>
      </p:grpSp>
      <p:sp>
        <p:nvSpPr>
          <p:cNvPr id="47" name="Shape 47"/>
          <p:cNvSpPr txBox="1"/>
          <p:nvPr>
            <p:ph type="title"/>
          </p:nvPr>
        </p:nvSpPr>
        <p:spPr>
          <a:xfrm>
            <a:off x="1141412" y="618518"/>
            <a:ext cx="9905997" cy="147857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8" name="Shape 48"/>
          <p:cNvSpPr txBox="1"/>
          <p:nvPr>
            <p:ph idx="1" type="body"/>
          </p:nvPr>
        </p:nvSpPr>
        <p:spPr>
          <a:xfrm>
            <a:off x="1141412" y="2249486"/>
            <a:ext cx="9905998" cy="3541713"/>
          </a:xfrm>
          <a:prstGeom prst="rect">
            <a:avLst/>
          </a:prstGeom>
          <a:noFill/>
          <a:ln>
            <a:noFill/>
          </a:ln>
        </p:spPr>
        <p:txBody>
          <a:bodyPr anchorCtr="0" anchor="t" bIns="91425" lIns="91425" rIns="91425" wrap="square" tIns="91425"/>
          <a:lstStyle>
            <a:lvl1pPr indent="-38100" lvl="0" marL="228600" marR="0" rtl="0" algn="l">
              <a:lnSpc>
                <a:spcPct val="120000"/>
              </a:lnSpc>
              <a:spcBef>
                <a:spcPts val="1000"/>
              </a:spcBef>
              <a:buClr>
                <a:schemeClr val="lt1"/>
              </a:buClr>
              <a:buSzPct val="125000"/>
              <a:buFont typeface="Arial"/>
              <a:buChar char="•"/>
              <a:defRPr b="0" i="0" sz="2400" u="none" cap="none" strike="noStrike">
                <a:solidFill>
                  <a:schemeClr val="lt1"/>
                </a:solidFill>
                <a:latin typeface="Questrial"/>
                <a:ea typeface="Questrial"/>
                <a:cs typeface="Questrial"/>
                <a:sym typeface="Questrial"/>
              </a:defRPr>
            </a:lvl1pPr>
            <a:lvl2pPr indent="-69850" lvl="1" marL="685800" marR="0" rtl="0" algn="l">
              <a:lnSpc>
                <a:spcPct val="120000"/>
              </a:lnSpc>
              <a:spcBef>
                <a:spcPts val="500"/>
              </a:spcBef>
              <a:buClr>
                <a:schemeClr val="lt1"/>
              </a:buClr>
              <a:buSzPct val="125000"/>
              <a:buFont typeface="Arial"/>
              <a:buChar char="•"/>
              <a:defRPr b="0" i="0" sz="2000" u="none" cap="none" strike="noStrike">
                <a:solidFill>
                  <a:schemeClr val="lt1"/>
                </a:solidFill>
                <a:latin typeface="Questrial"/>
                <a:ea typeface="Questrial"/>
                <a:cs typeface="Questrial"/>
                <a:sym typeface="Questrial"/>
              </a:defRPr>
            </a:lvl2pPr>
            <a:lvl3pPr indent="-85725" lvl="2" marL="1143000" marR="0" rtl="0" algn="l">
              <a:lnSpc>
                <a:spcPct val="120000"/>
              </a:lnSpc>
              <a:spcBef>
                <a:spcPts val="500"/>
              </a:spcBef>
              <a:buClr>
                <a:schemeClr val="lt1"/>
              </a:buClr>
              <a:buSzPct val="125000"/>
              <a:buFont typeface="Arial"/>
              <a:buChar char="•"/>
              <a:defRPr b="0" i="0" sz="1800" u="none" cap="none" strike="noStrike">
                <a:solidFill>
                  <a:schemeClr val="lt1"/>
                </a:solidFill>
                <a:latin typeface="Questrial"/>
                <a:ea typeface="Questrial"/>
                <a:cs typeface="Questrial"/>
                <a:sym typeface="Questrial"/>
              </a:defRPr>
            </a:lvl3pPr>
            <a:lvl4pPr indent="-101600" lvl="3" marL="16002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4pPr>
            <a:lvl5pPr indent="-101600" lvl="4" marL="2057400" marR="0" rtl="0" algn="l">
              <a:lnSpc>
                <a:spcPct val="120000"/>
              </a:lnSpc>
              <a:spcBef>
                <a:spcPts val="500"/>
              </a:spcBef>
              <a:buClr>
                <a:schemeClr val="lt1"/>
              </a:buClr>
              <a:buSzPct val="125000"/>
              <a:buFont typeface="Arial"/>
              <a:buChar char="•"/>
              <a:defRPr b="0" i="0" sz="1600" u="none" cap="none" strike="noStrike">
                <a:solidFill>
                  <a:schemeClr val="lt1"/>
                </a:solidFill>
                <a:latin typeface="Questrial"/>
                <a:ea typeface="Questrial"/>
                <a:cs typeface="Questrial"/>
                <a:sym typeface="Questrial"/>
              </a:defRPr>
            </a:lvl5pPr>
            <a:lvl6pPr indent="-117475" lvl="5" marL="25146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6pPr>
            <a:lvl7pPr indent="-117475" lvl="6" marL="29718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7pPr>
            <a:lvl8pPr indent="-117475" lvl="7" marL="34290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8pPr>
            <a:lvl9pPr indent="-117475" lvl="8" marL="3886200" marR="0" rtl="0" algn="l">
              <a:lnSpc>
                <a:spcPct val="120000"/>
              </a:lnSpc>
              <a:spcBef>
                <a:spcPts val="500"/>
              </a:spcBef>
              <a:buClr>
                <a:schemeClr val="lt1"/>
              </a:buClr>
              <a:buSzPct val="12500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49" name="Shape 49"/>
          <p:cNvSpPr txBox="1"/>
          <p:nvPr>
            <p:ph idx="10" type="dt"/>
          </p:nvPr>
        </p:nvSpPr>
        <p:spPr>
          <a:xfrm>
            <a:off x="7456921" y="5883276"/>
            <a:ext cx="2743199" cy="365125"/>
          </a:xfrm>
          <a:prstGeom prst="rect">
            <a:avLst/>
          </a:prstGeom>
          <a:noFill/>
          <a:ln>
            <a:noFill/>
          </a:ln>
        </p:spPr>
        <p:txBody>
          <a:bodyPr anchorCtr="0" anchor="ctr" bIns="91425" lIns="91425" rIns="91425" wrap="square" tIns="91425"/>
          <a:lstStyle>
            <a:lvl1pPr indent="0" lvl="0" marL="0" marR="0" rtl="0" algn="r">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0" name="Shape 50"/>
          <p:cNvSpPr txBox="1"/>
          <p:nvPr>
            <p:ph idx="11" type="ftr"/>
          </p:nvPr>
        </p:nvSpPr>
        <p:spPr>
          <a:xfrm>
            <a:off x="1141411" y="5883275"/>
            <a:ext cx="6239308" cy="365125"/>
          </a:xfrm>
          <a:prstGeom prst="rect">
            <a:avLst/>
          </a:prstGeom>
          <a:noFill/>
          <a:ln>
            <a:noFill/>
          </a:ln>
        </p:spPr>
        <p:txBody>
          <a:bodyPr anchorCtr="0" anchor="ctr" bIns="91425" lIns="91425" rIns="91425" wrap="square" tIns="91425"/>
          <a:lstStyle>
            <a:lvl1pPr indent="0" lvl="0" marL="0" marR="0" rtl="0" algn="l">
              <a:spcBef>
                <a:spcPts val="0"/>
              </a:spcBef>
              <a:buNone/>
              <a:defRPr b="0" i="0" sz="105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1" name="Shape 51"/>
          <p:cNvSpPr txBox="1"/>
          <p:nvPr>
            <p:ph idx="12" type="sldNum"/>
          </p:nvPr>
        </p:nvSpPr>
        <p:spPr>
          <a:xfrm>
            <a:off x="10276321" y="5883273"/>
            <a:ext cx="771088"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050" u="none" cap="none" strike="noStrike">
                <a:solidFill>
                  <a:schemeClr val="lt1"/>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ctrTitle"/>
          </p:nvPr>
        </p:nvSpPr>
        <p:spPr>
          <a:xfrm>
            <a:off x="1876424" y="1122362"/>
            <a:ext cx="8791575" cy="2387600"/>
          </a:xfrm>
          <a:prstGeom prst="rect">
            <a:avLst/>
          </a:prstGeom>
          <a:noFill/>
          <a:ln>
            <a:noFill/>
          </a:ln>
        </p:spPr>
        <p:txBody>
          <a:bodyPr anchorCtr="0" anchor="b"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4800" u="none" cap="none" strike="noStrike">
                <a:solidFill>
                  <a:schemeClr val="lt1"/>
                </a:solidFill>
                <a:latin typeface="Questrial"/>
                <a:ea typeface="Questrial"/>
                <a:cs typeface="Questrial"/>
                <a:sym typeface="Questrial"/>
              </a:rPr>
              <a:t>IOT SECURITY</a:t>
            </a:r>
          </a:p>
        </p:txBody>
      </p:sp>
      <p:sp>
        <p:nvSpPr>
          <p:cNvPr id="235" name="Shape 235"/>
          <p:cNvSpPr txBox="1"/>
          <p:nvPr>
            <p:ph idx="1" type="subTitle"/>
          </p:nvPr>
        </p:nvSpPr>
        <p:spPr>
          <a:xfrm>
            <a:off x="1876424" y="3602037"/>
            <a:ext cx="8791575" cy="1655761"/>
          </a:xfrm>
          <a:prstGeom prst="rect">
            <a:avLst/>
          </a:prstGeom>
          <a:noFill/>
          <a:ln>
            <a:noFill/>
          </a:ln>
        </p:spPr>
        <p:txBody>
          <a:bodyPr anchorCtr="0" anchor="t" bIns="45700" lIns="91425" rIns="91425" wrap="square" tIns="45700">
            <a:noAutofit/>
          </a:bodyPr>
          <a:lstStyle/>
          <a:p>
            <a:pPr indent="0" lvl="0" marL="0" marR="0" rtl="0" algn="l">
              <a:lnSpc>
                <a:spcPct val="120000"/>
              </a:lnSpc>
              <a:spcBef>
                <a:spcPts val="0"/>
              </a:spcBef>
              <a:buClr>
                <a:schemeClr val="lt2"/>
              </a:buClr>
              <a:buSzPct val="25000"/>
              <a:buFont typeface="Arial"/>
              <a:buNone/>
            </a:pPr>
            <a:r>
              <a:rPr b="0" i="0" lang="en-GB" sz="4400" u="none" cap="none" strike="noStrike">
                <a:solidFill>
                  <a:schemeClr val="lt2"/>
                </a:solidFill>
                <a:latin typeface="Questrial"/>
                <a:ea typeface="Questrial"/>
                <a:cs typeface="Questrial"/>
                <a:sym typeface="Questrial"/>
              </a:rPr>
              <a:t>CARE FOR SOME </a:t>
            </a:r>
          </a:p>
        </p:txBody>
      </p:sp>
      <p:pic>
        <p:nvPicPr>
          <p:cNvPr id="236" name="Shape 236"/>
          <p:cNvPicPr preferRelativeResize="0"/>
          <p:nvPr/>
        </p:nvPicPr>
        <p:blipFill rotWithShape="1">
          <a:blip r:embed="rId3">
            <a:alphaModFix/>
          </a:blip>
          <a:srcRect b="0" l="0" r="0" t="0"/>
          <a:stretch/>
        </p:blipFill>
        <p:spPr>
          <a:xfrm>
            <a:off x="6122675" y="3142211"/>
            <a:ext cx="3809523" cy="15238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BLUETOOTH LOW ENERGY</a:t>
            </a:r>
          </a:p>
        </p:txBody>
      </p:sp>
      <p:pic>
        <p:nvPicPr>
          <p:cNvPr id="299" name="Shape 299"/>
          <p:cNvPicPr preferRelativeResize="0"/>
          <p:nvPr/>
        </p:nvPicPr>
        <p:blipFill rotWithShape="1">
          <a:blip r:embed="rId3">
            <a:alphaModFix/>
          </a:blip>
          <a:srcRect b="0" l="0" r="0" t="0"/>
          <a:stretch/>
        </p:blipFill>
        <p:spPr>
          <a:xfrm>
            <a:off x="1373446" y="1961275"/>
            <a:ext cx="2409824" cy="2562225"/>
          </a:xfrm>
          <a:prstGeom prst="rect">
            <a:avLst/>
          </a:prstGeom>
          <a:noFill/>
          <a:ln>
            <a:noFill/>
          </a:ln>
        </p:spPr>
      </p:pic>
      <p:sp>
        <p:nvSpPr>
          <p:cNvPr id="300" name="Shape 300"/>
          <p:cNvSpPr txBox="1"/>
          <p:nvPr/>
        </p:nvSpPr>
        <p:spPr>
          <a:xfrm>
            <a:off x="6002046" y="1961275"/>
            <a:ext cx="184730" cy="369332"/>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lt1"/>
              </a:solidFill>
              <a:latin typeface="Questrial"/>
              <a:ea typeface="Questrial"/>
              <a:cs typeface="Questrial"/>
              <a:sym typeface="Questrial"/>
            </a:endParaRPr>
          </a:p>
        </p:txBody>
      </p:sp>
      <p:pic>
        <p:nvPicPr>
          <p:cNvPr id="301" name="Shape 301"/>
          <p:cNvPicPr preferRelativeResize="0"/>
          <p:nvPr/>
        </p:nvPicPr>
        <p:blipFill rotWithShape="1">
          <a:blip r:embed="rId4">
            <a:alphaModFix/>
          </a:blip>
          <a:srcRect b="0" l="0" r="0" t="0"/>
          <a:stretch/>
        </p:blipFill>
        <p:spPr>
          <a:xfrm>
            <a:off x="5117135" y="4376057"/>
            <a:ext cx="4561647" cy="2258014"/>
          </a:xfrm>
          <a:prstGeom prst="rect">
            <a:avLst/>
          </a:prstGeom>
          <a:noFill/>
          <a:ln>
            <a:noFill/>
          </a:ln>
        </p:spPr>
      </p:pic>
      <p:sp>
        <p:nvSpPr>
          <p:cNvPr id="302" name="Shape 302"/>
          <p:cNvSpPr txBox="1"/>
          <p:nvPr/>
        </p:nvSpPr>
        <p:spPr>
          <a:xfrm>
            <a:off x="5117135" y="1991759"/>
            <a:ext cx="2625847" cy="2031325"/>
          </a:xfrm>
          <a:prstGeom prst="rect">
            <a:avLst/>
          </a:prstGeom>
          <a:noFill/>
          <a:ln>
            <a:noFill/>
          </a:ln>
        </p:spPr>
        <p:txBody>
          <a:bodyPr anchorCtr="0" anchor="t" bIns="45700" lIns="91425" rIns="91425" wrap="square" tIns="45700">
            <a:noAutofit/>
          </a:bodyPr>
          <a:lstStyle/>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GFSK</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40 channels in 2.4</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Hopping</a:t>
            </a:r>
          </a:p>
          <a:p>
            <a:pPr indent="-285750" lvl="0" marL="285750" marR="0" rtl="0" algn="l">
              <a:spcBef>
                <a:spcPts val="0"/>
              </a:spcBef>
              <a:buClr>
                <a:schemeClr val="lt1"/>
              </a:buClr>
              <a:buFont typeface="Arial"/>
              <a:buNone/>
            </a:pPr>
            <a:r>
              <a:t/>
            </a:r>
            <a:endParaRPr sz="1800">
              <a:solidFill>
                <a:schemeClr val="lt1"/>
              </a:solidFill>
              <a:latin typeface="Questrial"/>
              <a:ea typeface="Questrial"/>
              <a:cs typeface="Questrial"/>
              <a:sym typeface="Questrial"/>
            </a:endParaRP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3 channels, advertising </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37 channels, data</a:t>
            </a:r>
          </a:p>
          <a:p>
            <a:pPr indent="-285750" lvl="0" marL="285750" marR="0" rtl="0" algn="l">
              <a:spcBef>
                <a:spcPts val="0"/>
              </a:spcBef>
              <a:buClr>
                <a:schemeClr val="lt1"/>
              </a:buClr>
              <a:buFont typeface="Arial"/>
              <a:buNone/>
            </a:pPr>
            <a:r>
              <a:t/>
            </a:r>
            <a:endParaRPr sz="1800">
              <a:solidFill>
                <a:schemeClr val="lt1"/>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UBERTOOTH </a:t>
            </a:r>
          </a:p>
        </p:txBody>
      </p:sp>
      <p:pic>
        <p:nvPicPr>
          <p:cNvPr id="308" name="Shape 308"/>
          <p:cNvPicPr preferRelativeResize="0"/>
          <p:nvPr/>
        </p:nvPicPr>
        <p:blipFill rotWithShape="1">
          <a:blip r:embed="rId3">
            <a:alphaModFix/>
          </a:blip>
          <a:srcRect b="0" l="0" r="0" t="0"/>
          <a:stretch/>
        </p:blipFill>
        <p:spPr>
          <a:xfrm>
            <a:off x="892629" y="1777482"/>
            <a:ext cx="6096000" cy="4572000"/>
          </a:xfrm>
          <a:prstGeom prst="rect">
            <a:avLst/>
          </a:prstGeom>
          <a:noFill/>
          <a:ln>
            <a:noFill/>
          </a:ln>
        </p:spPr>
      </p:pic>
      <p:sp>
        <p:nvSpPr>
          <p:cNvPr id="309" name="Shape 309"/>
          <p:cNvSpPr txBox="1"/>
          <p:nvPr/>
        </p:nvSpPr>
        <p:spPr>
          <a:xfrm>
            <a:off x="7837714" y="2097088"/>
            <a:ext cx="2344808" cy="923329"/>
          </a:xfrm>
          <a:prstGeom prst="rect">
            <a:avLst/>
          </a:prstGeom>
          <a:noFill/>
          <a:ln>
            <a:noFill/>
          </a:ln>
        </p:spPr>
        <p:txBody>
          <a:bodyPr anchorCtr="0" anchor="t" bIns="45700" lIns="91425" rIns="91425" wrap="square" tIns="45700">
            <a:noAutofit/>
          </a:bodyPr>
          <a:lstStyle/>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RF front end</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Wireless Transceiver</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ARM processor</a:t>
            </a:r>
          </a:p>
        </p:txBody>
      </p:sp>
      <p:sp>
        <p:nvSpPr>
          <p:cNvPr id="310" name="Shape 310"/>
          <p:cNvSpPr txBox="1"/>
          <p:nvPr/>
        </p:nvSpPr>
        <p:spPr>
          <a:xfrm>
            <a:off x="7837714" y="4063482"/>
            <a:ext cx="1395318" cy="923329"/>
          </a:xfrm>
          <a:prstGeom prst="rect">
            <a:avLst/>
          </a:prstGeom>
          <a:noFill/>
          <a:ln>
            <a:noFill/>
          </a:ln>
        </p:spPr>
        <p:txBody>
          <a:bodyPr anchorCtr="0" anchor="t" bIns="45700" lIns="91425" rIns="91425" wrap="square" tIns="45700">
            <a:noAutofit/>
          </a:bodyPr>
          <a:lstStyle/>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PHY layer</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Link layer</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Packets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A LITTLE BIT ABOUT LINK LAYER</a:t>
            </a:r>
          </a:p>
        </p:txBody>
      </p:sp>
      <p:pic>
        <p:nvPicPr>
          <p:cNvPr id="316" name="Shape 316"/>
          <p:cNvPicPr preferRelativeResize="0"/>
          <p:nvPr/>
        </p:nvPicPr>
        <p:blipFill rotWithShape="1">
          <a:blip r:embed="rId3">
            <a:alphaModFix/>
          </a:blip>
          <a:srcRect b="0" l="0" r="0" t="0"/>
          <a:stretch/>
        </p:blipFill>
        <p:spPr>
          <a:xfrm>
            <a:off x="536804" y="2097088"/>
            <a:ext cx="6817598" cy="1670759"/>
          </a:xfrm>
          <a:prstGeom prst="rect">
            <a:avLst/>
          </a:prstGeom>
          <a:noFill/>
          <a:ln>
            <a:noFill/>
          </a:ln>
        </p:spPr>
      </p:pic>
      <p:sp>
        <p:nvSpPr>
          <p:cNvPr id="317" name="Shape 317"/>
          <p:cNvSpPr txBox="1"/>
          <p:nvPr/>
        </p:nvSpPr>
        <p:spPr>
          <a:xfrm>
            <a:off x="7709484" y="2193803"/>
            <a:ext cx="3867324" cy="1477328"/>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1800">
                <a:solidFill>
                  <a:schemeClr val="lt1"/>
                </a:solidFill>
                <a:latin typeface="Questrial"/>
                <a:ea typeface="Questrial"/>
                <a:cs typeface="Questrial"/>
                <a:sym typeface="Questrial"/>
              </a:rPr>
              <a:t>What do we need to sniff Bluetooth?</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Access address</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CRC </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Channel(Hop interval, hop increment)</a:t>
            </a:r>
          </a:p>
          <a:p>
            <a:pPr indent="-285750" lvl="0" marL="285750" marR="0" rtl="0" algn="l">
              <a:spcBef>
                <a:spcPts val="0"/>
              </a:spcBef>
              <a:buClr>
                <a:schemeClr val="lt1"/>
              </a:buClr>
              <a:buFont typeface="Arial"/>
              <a:buNone/>
            </a:pPr>
            <a:r>
              <a:t/>
            </a:r>
            <a:endParaRPr sz="1800">
              <a:solidFill>
                <a:schemeClr val="lt1"/>
              </a:solidFill>
              <a:latin typeface="Questrial"/>
              <a:ea typeface="Questrial"/>
              <a:cs typeface="Questrial"/>
              <a:sym typeface="Questrial"/>
            </a:endParaRPr>
          </a:p>
        </p:txBody>
      </p:sp>
      <p:sp>
        <p:nvSpPr>
          <p:cNvPr id="318" name="Shape 318"/>
          <p:cNvSpPr txBox="1"/>
          <p:nvPr/>
        </p:nvSpPr>
        <p:spPr>
          <a:xfrm>
            <a:off x="3036816" y="4211273"/>
            <a:ext cx="3221370" cy="923329"/>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1800">
                <a:solidFill>
                  <a:schemeClr val="lt1"/>
                </a:solidFill>
                <a:latin typeface="Questrial"/>
                <a:ea typeface="Questrial"/>
                <a:cs typeface="Questrial"/>
                <a:sym typeface="Questrial"/>
              </a:rPr>
              <a:t>Two cases</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Advertainment channel</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Data channel</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PARTY STARTED WITHOUT ME ☹</a:t>
            </a:r>
          </a:p>
        </p:txBody>
      </p:sp>
      <p:sp>
        <p:nvSpPr>
          <p:cNvPr id="324" name="Shape 324"/>
          <p:cNvSpPr txBox="1"/>
          <p:nvPr>
            <p:ph idx="1" type="body"/>
          </p:nvPr>
        </p:nvSpPr>
        <p:spPr>
          <a:xfrm>
            <a:off x="1141412" y="2249486"/>
            <a:ext cx="9905998" cy="3541713"/>
          </a:xfrm>
          <a:prstGeom prst="rect">
            <a:avLst/>
          </a:prstGeom>
          <a:noFill/>
          <a:ln>
            <a:noFill/>
          </a:ln>
        </p:spPr>
        <p:txBody>
          <a:bodyPr anchorCtr="0" anchor="t" bIns="45700" lIns="91425" rIns="91425" wrap="square" tIns="45700">
            <a:noAutofit/>
          </a:bodyPr>
          <a:lstStyle/>
          <a:p>
            <a:pPr indent="-228600" lvl="0" marL="228600" marR="0" rtl="0" algn="l">
              <a:lnSpc>
                <a:spcPct val="120000"/>
              </a:lnSpc>
              <a:spcBef>
                <a:spcPts val="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Identify Access address  (</a:t>
            </a:r>
            <a:r>
              <a:rPr b="0" i="0" lang="en-GB" sz="2400" u="none" cap="none" strike="noStrike">
                <a:solidFill>
                  <a:schemeClr val="dk1"/>
                </a:solidFill>
                <a:latin typeface="Questrial"/>
                <a:ea typeface="Questrial"/>
                <a:cs typeface="Questrial"/>
                <a:sym typeface="Questrial"/>
              </a:rPr>
              <a:t>xx10001011110</a:t>
            </a:r>
            <a:r>
              <a:rPr b="0" i="0" lang="en-GB" sz="2400" u="none" cap="none" strike="noStrike">
                <a:solidFill>
                  <a:srgbClr val="FF0000"/>
                </a:solidFill>
                <a:latin typeface="Questrial"/>
                <a:ea typeface="Questrial"/>
                <a:cs typeface="Questrial"/>
                <a:sym typeface="Questrial"/>
              </a:rPr>
              <a:t>1000000000000000</a:t>
            </a:r>
            <a:r>
              <a:rPr b="0" i="0" lang="en-GB" sz="2400" u="none" cap="none" strike="noStrike">
                <a:solidFill>
                  <a:schemeClr val="dk1"/>
                </a:solidFill>
                <a:latin typeface="Questrial"/>
                <a:ea typeface="Questrial"/>
                <a:cs typeface="Questrial"/>
                <a:sym typeface="Questrial"/>
              </a:rPr>
              <a:t>101010xx</a:t>
            </a:r>
            <a:r>
              <a:rPr b="0" i="0" lang="en-GB" sz="2400" u="none" cap="none" strike="noStrike">
                <a:solidFill>
                  <a:schemeClr val="lt1"/>
                </a:solidFill>
                <a:latin typeface="Questrial"/>
                <a:ea typeface="Questrial"/>
                <a:cs typeface="Questrial"/>
                <a:sym typeface="Questrial"/>
              </a:rPr>
              <a:t>)</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Determining hopping interval (t/37 = hop interval)</a:t>
            </a:r>
          </a:p>
          <a:p>
            <a:pPr indent="-228600" lvl="0" marL="228600" marR="0" rtl="0" algn="l">
              <a:lnSpc>
                <a:spcPct val="120000"/>
              </a:lnSpc>
              <a:spcBef>
                <a:spcPts val="1000"/>
              </a:spcBef>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Determining hopping increment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WIRESHARK </a:t>
            </a:r>
          </a:p>
        </p:txBody>
      </p:sp>
      <p:sp>
        <p:nvSpPr>
          <p:cNvPr id="330" name="Shape 330"/>
          <p:cNvSpPr txBox="1"/>
          <p:nvPr>
            <p:ph idx="1" type="body"/>
          </p:nvPr>
        </p:nvSpPr>
        <p:spPr>
          <a:xfrm>
            <a:off x="1141412" y="2330513"/>
            <a:ext cx="6965367" cy="2893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111111"/>
              <a:buFont typeface="Arial"/>
              <a:buAutoNum type="arabicPeriod"/>
            </a:pPr>
            <a:r>
              <a:rPr b="0" i="0" lang="en-GB" sz="1800" u="none" cap="none" strike="noStrike">
                <a:solidFill>
                  <a:schemeClr val="lt1"/>
                </a:solidFill>
                <a:latin typeface="Arial"/>
                <a:ea typeface="Arial"/>
                <a:cs typeface="Arial"/>
                <a:sym typeface="Arial"/>
              </a:rPr>
              <a:t>Run the command: </a:t>
            </a:r>
            <a:r>
              <a:rPr b="0" i="0" lang="en-GB" sz="2000" u="none" cap="none" strike="noStrike">
                <a:solidFill>
                  <a:schemeClr val="lt1"/>
                </a:solidFill>
                <a:latin typeface="Arimo"/>
                <a:ea typeface="Arimo"/>
                <a:cs typeface="Arimo"/>
                <a:sym typeface="Arimo"/>
              </a:rPr>
              <a:t>mkfifo /tmp/pipe</a:t>
            </a:r>
            <a:r>
              <a:rPr b="0" i="0" lang="en-GB" sz="1600" u="none" cap="none" strike="noStrike">
                <a:solidFill>
                  <a:schemeClr val="lt1"/>
                </a:solidFill>
                <a:latin typeface="Questrial"/>
                <a:ea typeface="Questrial"/>
                <a:cs typeface="Questrial"/>
                <a:sym typeface="Questrial"/>
              </a:rPr>
              <a:t> </a:t>
            </a:r>
          </a:p>
          <a:p>
            <a:pPr indent="0" lvl="0" marL="0" marR="0" rtl="0" algn="l">
              <a:lnSpc>
                <a:spcPct val="100000"/>
              </a:lnSpc>
              <a:spcBef>
                <a:spcPts val="0"/>
              </a:spcBef>
              <a:spcAft>
                <a:spcPts val="0"/>
              </a:spcAft>
              <a:buClr>
                <a:schemeClr val="lt1"/>
              </a:buClr>
              <a:buSzPct val="100000"/>
              <a:buFont typeface="Arial"/>
              <a:buAutoNum type="arabicPeriod"/>
            </a:pPr>
            <a:r>
              <a:rPr b="0" i="0" lang="en-GB" sz="1800" u="none" cap="none" strike="noStrike">
                <a:solidFill>
                  <a:schemeClr val="lt1"/>
                </a:solidFill>
                <a:latin typeface="Arial"/>
                <a:ea typeface="Arial"/>
                <a:cs typeface="Arial"/>
                <a:sym typeface="Arial"/>
              </a:rPr>
              <a:t>Open Wireshark </a:t>
            </a:r>
          </a:p>
          <a:p>
            <a:pPr indent="0" lvl="0" marL="0" marR="0" rtl="0" algn="l">
              <a:lnSpc>
                <a:spcPct val="100000"/>
              </a:lnSpc>
              <a:spcBef>
                <a:spcPts val="0"/>
              </a:spcBef>
              <a:spcAft>
                <a:spcPts val="0"/>
              </a:spcAft>
              <a:buClr>
                <a:schemeClr val="lt1"/>
              </a:buClr>
              <a:buSzPct val="100000"/>
              <a:buFont typeface="Arial"/>
              <a:buAutoNum type="arabicPeriod"/>
            </a:pPr>
            <a:r>
              <a:rPr b="0" i="0" lang="en-GB" sz="1800" u="none" cap="none" strike="noStrike">
                <a:solidFill>
                  <a:schemeClr val="lt1"/>
                </a:solidFill>
                <a:latin typeface="Arial"/>
                <a:ea typeface="Arial"/>
                <a:cs typeface="Arial"/>
                <a:sym typeface="Arial"/>
              </a:rPr>
              <a:t>Click Capture -&gt; Options </a:t>
            </a:r>
          </a:p>
          <a:p>
            <a:pPr indent="0" lvl="0" marL="0" marR="0" rtl="0" algn="l">
              <a:lnSpc>
                <a:spcPct val="100000"/>
              </a:lnSpc>
              <a:spcBef>
                <a:spcPts val="0"/>
              </a:spcBef>
              <a:spcAft>
                <a:spcPts val="0"/>
              </a:spcAft>
              <a:buClr>
                <a:schemeClr val="lt1"/>
              </a:buClr>
              <a:buSzPct val="100000"/>
              <a:buFont typeface="Arial"/>
              <a:buAutoNum type="arabicPeriod"/>
            </a:pPr>
            <a:r>
              <a:rPr b="0" i="0" lang="en-GB" sz="1800" u="none" cap="none" strike="noStrike">
                <a:solidFill>
                  <a:schemeClr val="lt1"/>
                </a:solidFill>
                <a:latin typeface="Arial"/>
                <a:ea typeface="Arial"/>
                <a:cs typeface="Arial"/>
                <a:sym typeface="Arial"/>
              </a:rPr>
              <a:t>Click "Manage Interfaces" button on the right side of the window </a:t>
            </a:r>
          </a:p>
          <a:p>
            <a:pPr indent="0" lvl="0" marL="0" marR="0" rtl="0" algn="l">
              <a:lnSpc>
                <a:spcPct val="100000"/>
              </a:lnSpc>
              <a:spcBef>
                <a:spcPts val="0"/>
              </a:spcBef>
              <a:spcAft>
                <a:spcPts val="0"/>
              </a:spcAft>
              <a:buClr>
                <a:schemeClr val="lt1"/>
              </a:buClr>
              <a:buSzPct val="100000"/>
              <a:buFont typeface="Arial"/>
              <a:buAutoNum type="arabicPeriod"/>
            </a:pPr>
            <a:r>
              <a:rPr b="0" i="0" lang="en-GB" sz="1800" u="none" cap="none" strike="noStrike">
                <a:solidFill>
                  <a:schemeClr val="lt1"/>
                </a:solidFill>
                <a:latin typeface="Arial"/>
                <a:ea typeface="Arial"/>
                <a:cs typeface="Arial"/>
                <a:sym typeface="Arial"/>
              </a:rPr>
              <a:t>Click the "New" button </a:t>
            </a:r>
          </a:p>
          <a:p>
            <a:pPr indent="0" lvl="0" marL="0" marR="0" rtl="0" algn="l">
              <a:lnSpc>
                <a:spcPct val="100000"/>
              </a:lnSpc>
              <a:spcBef>
                <a:spcPts val="0"/>
              </a:spcBef>
              <a:spcAft>
                <a:spcPts val="0"/>
              </a:spcAft>
              <a:buClr>
                <a:schemeClr val="lt1"/>
              </a:buClr>
              <a:buSzPct val="100000"/>
              <a:buFont typeface="Arial"/>
              <a:buAutoNum type="arabicPeriod"/>
            </a:pPr>
            <a:r>
              <a:rPr b="0" i="0" lang="en-GB" sz="1800" u="none" cap="none" strike="noStrike">
                <a:solidFill>
                  <a:schemeClr val="lt1"/>
                </a:solidFill>
                <a:latin typeface="Arial"/>
                <a:ea typeface="Arial"/>
                <a:cs typeface="Arial"/>
                <a:sym typeface="Arial"/>
              </a:rPr>
              <a:t>In the "Pipe" text box, type "/tmp/pipe" </a:t>
            </a:r>
          </a:p>
          <a:p>
            <a:pPr indent="0" lvl="0" marL="0" marR="0" rtl="0" algn="l">
              <a:lnSpc>
                <a:spcPct val="100000"/>
              </a:lnSpc>
              <a:spcBef>
                <a:spcPts val="0"/>
              </a:spcBef>
              <a:spcAft>
                <a:spcPts val="0"/>
              </a:spcAft>
              <a:buClr>
                <a:schemeClr val="lt1"/>
              </a:buClr>
              <a:buSzPct val="100000"/>
              <a:buFont typeface="Arial"/>
              <a:buAutoNum type="arabicPeriod"/>
            </a:pPr>
            <a:r>
              <a:rPr b="0" i="0" lang="en-GB" sz="1800" u="none" cap="none" strike="noStrike">
                <a:solidFill>
                  <a:schemeClr val="lt1"/>
                </a:solidFill>
                <a:latin typeface="Arial"/>
                <a:ea typeface="Arial"/>
                <a:cs typeface="Arial"/>
                <a:sym typeface="Arial"/>
              </a:rPr>
              <a:t>Click Save, then click Close </a:t>
            </a:r>
          </a:p>
          <a:p>
            <a:pPr indent="0" lvl="0" marL="0" marR="0" rtl="0" algn="l">
              <a:lnSpc>
                <a:spcPct val="100000"/>
              </a:lnSpc>
              <a:spcBef>
                <a:spcPts val="0"/>
              </a:spcBef>
              <a:spcAft>
                <a:spcPts val="0"/>
              </a:spcAft>
              <a:buClr>
                <a:schemeClr val="lt1"/>
              </a:buClr>
              <a:buSzPct val="100000"/>
              <a:buFont typeface="Arial"/>
              <a:buAutoNum type="arabicPeriod"/>
            </a:pPr>
            <a:r>
              <a:rPr b="0" i="0" lang="en-GB" sz="1800" u="none" cap="none" strike="noStrike">
                <a:solidFill>
                  <a:schemeClr val="lt1"/>
                </a:solidFill>
                <a:latin typeface="Arial"/>
                <a:ea typeface="Arial"/>
                <a:cs typeface="Arial"/>
                <a:sym typeface="Arial"/>
              </a:rPr>
              <a:t>Click "Start" </a:t>
            </a:r>
          </a:p>
          <a:p>
            <a:pPr indent="0" lvl="0" marL="0" marR="0" rtl="0" algn="l">
              <a:lnSpc>
                <a:spcPct val="100000"/>
              </a:lnSpc>
              <a:spcBef>
                <a:spcPts val="0"/>
              </a:spcBef>
              <a:spcAft>
                <a:spcPts val="0"/>
              </a:spcAft>
              <a:buClr>
                <a:schemeClr val="lt1"/>
              </a:buClr>
              <a:buSzPct val="250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SO PDU IS ENCRYPTED, RIGHT?</a:t>
            </a:r>
          </a:p>
        </p:txBody>
      </p:sp>
      <p:sp>
        <p:nvSpPr>
          <p:cNvPr id="336" name="Shape 336"/>
          <p:cNvSpPr txBox="1"/>
          <p:nvPr>
            <p:ph idx="1" type="body"/>
          </p:nvPr>
        </p:nvSpPr>
        <p:spPr>
          <a:xfrm>
            <a:off x="1141412" y="2249486"/>
            <a:ext cx="9905998" cy="3824742"/>
          </a:xfrm>
          <a:prstGeom prst="rect">
            <a:avLst/>
          </a:prstGeom>
          <a:noFill/>
          <a:ln>
            <a:noFill/>
          </a:ln>
        </p:spPr>
        <p:txBody>
          <a:bodyPr anchorCtr="0" anchor="t" bIns="45700" lIns="91425" rIns="91425" wrap="square" tIns="45700">
            <a:noAutofit/>
          </a:bodyPr>
          <a:lstStyle/>
          <a:p>
            <a:pPr indent="-228600" lvl="0" marL="228600" marR="0" rtl="0" algn="l">
              <a:lnSpc>
                <a:spcPct val="120000"/>
              </a:lnSpc>
              <a:spcBef>
                <a:spcPts val="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4.0/4.1 BLE pairing</a:t>
            </a:r>
          </a:p>
          <a:p>
            <a:pPr indent="-228600" lvl="1" marL="685800" marR="0" rtl="0" algn="l">
              <a:lnSpc>
                <a:spcPct val="120000"/>
              </a:lnSpc>
              <a:spcBef>
                <a:spcPts val="500"/>
              </a:spcBef>
              <a:spcAft>
                <a:spcPts val="0"/>
              </a:spcAft>
              <a:buClr>
                <a:schemeClr val="lt1"/>
              </a:buClr>
              <a:buSzPct val="125000"/>
              <a:buFont typeface="Arial"/>
              <a:buChar char="•"/>
            </a:pPr>
            <a:r>
              <a:rPr b="1" i="0" lang="en-GB" sz="2000" u="none" cap="none" strike="noStrike">
                <a:solidFill>
                  <a:schemeClr val="lt1"/>
                </a:solidFill>
                <a:latin typeface="Questrial"/>
                <a:ea typeface="Questrial"/>
                <a:cs typeface="Questrial"/>
                <a:sym typeface="Questrial"/>
              </a:rPr>
              <a:t>Just (doesnt)Works</a:t>
            </a:r>
            <a:r>
              <a:rPr b="1" baseline="30000" i="0" lang="en-GB" sz="2000" u="none" cap="none" strike="noStrike">
                <a:solidFill>
                  <a:schemeClr val="lt1"/>
                </a:solidFill>
                <a:latin typeface="Questrial"/>
                <a:ea typeface="Questrial"/>
                <a:cs typeface="Questrial"/>
                <a:sym typeface="Questrial"/>
              </a:rPr>
              <a:t>TM</a:t>
            </a:r>
          </a:p>
          <a:p>
            <a:pPr indent="-228600" lvl="1" marL="685800" marR="0" rtl="0" algn="l">
              <a:lnSpc>
                <a:spcPct val="120000"/>
              </a:lnSpc>
              <a:spcBef>
                <a:spcPts val="500"/>
              </a:spcBef>
              <a:spcAft>
                <a:spcPts val="0"/>
              </a:spcAft>
              <a:buClr>
                <a:schemeClr val="lt1"/>
              </a:buClr>
              <a:buSzPct val="125000"/>
              <a:buFont typeface="Arial"/>
              <a:buChar char="•"/>
            </a:pPr>
            <a:r>
              <a:rPr b="1" i="0" lang="en-GB" sz="2000" u="none" cap="none" strike="noStrike">
                <a:solidFill>
                  <a:schemeClr val="lt1"/>
                </a:solidFill>
                <a:latin typeface="Questrial"/>
                <a:ea typeface="Questrial"/>
                <a:cs typeface="Questrial"/>
                <a:sym typeface="Questrial"/>
              </a:rPr>
              <a:t>Out of Band pairing (TK could be strong, NFC etc)</a:t>
            </a:r>
          </a:p>
          <a:p>
            <a:pPr indent="-228600" lvl="1" marL="685800" marR="0" rtl="0" algn="l">
              <a:lnSpc>
                <a:spcPct val="120000"/>
              </a:lnSpc>
              <a:spcBef>
                <a:spcPts val="500"/>
              </a:spcBef>
              <a:spcAft>
                <a:spcPts val="0"/>
              </a:spcAft>
              <a:buClr>
                <a:schemeClr val="lt1"/>
              </a:buClr>
              <a:buSzPct val="125000"/>
              <a:buFont typeface="Arial"/>
              <a:buChar char="•"/>
            </a:pPr>
            <a:r>
              <a:rPr b="1" i="0" lang="en-GB" sz="2000" u="none" cap="none" strike="noStrike">
                <a:solidFill>
                  <a:schemeClr val="lt1"/>
                </a:solidFill>
                <a:latin typeface="Questrial"/>
                <a:ea typeface="Questrial"/>
                <a:cs typeface="Questrial"/>
                <a:sym typeface="Questrial"/>
              </a:rPr>
              <a:t>Passkey</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4.2 BLE pairing</a:t>
            </a:r>
          </a:p>
          <a:p>
            <a:pPr indent="-228600" lvl="1" marL="685800" marR="0" rtl="0" algn="l">
              <a:lnSpc>
                <a:spcPct val="120000"/>
              </a:lnSpc>
              <a:spcBef>
                <a:spcPts val="500"/>
              </a:spcBef>
              <a:spcAft>
                <a:spcPts val="0"/>
              </a:spcAft>
              <a:buClr>
                <a:schemeClr val="lt1"/>
              </a:buClr>
              <a:buSzPct val="125000"/>
              <a:buFont typeface="Arial"/>
              <a:buChar char="•"/>
            </a:pPr>
            <a:r>
              <a:rPr b="0" i="0" lang="en-GB" sz="2000" u="none" cap="none" strike="noStrike">
                <a:solidFill>
                  <a:schemeClr val="lt1"/>
                </a:solidFill>
                <a:latin typeface="Questrial"/>
                <a:ea typeface="Questrial"/>
                <a:cs typeface="Questrial"/>
                <a:sym typeface="Questrial"/>
              </a:rPr>
              <a:t>New pairing method, Numeric comparison, both devices needs to have display</a:t>
            </a:r>
          </a:p>
          <a:p>
            <a:pPr indent="-228600" lvl="1" marL="685800" marR="0" rtl="0" algn="l">
              <a:lnSpc>
                <a:spcPct val="120000"/>
              </a:lnSpc>
              <a:spcBef>
                <a:spcPts val="500"/>
              </a:spcBef>
              <a:spcAft>
                <a:spcPts val="0"/>
              </a:spcAft>
              <a:buClr>
                <a:schemeClr val="lt1"/>
              </a:buClr>
              <a:buSzPct val="125000"/>
              <a:buFont typeface="Arial"/>
              <a:buChar char="•"/>
            </a:pPr>
            <a:r>
              <a:rPr b="0" i="0" lang="en-GB" sz="2000" u="none" cap="none" strike="noStrike">
                <a:solidFill>
                  <a:schemeClr val="lt1"/>
                </a:solidFill>
                <a:latin typeface="Questrial"/>
                <a:ea typeface="Questrial"/>
                <a:cs typeface="Questrial"/>
                <a:sym typeface="Questrial"/>
              </a:rPr>
              <a:t>ECDH Key Echcange</a:t>
            </a:r>
          </a:p>
          <a:p>
            <a:pPr indent="-228600" lvl="0" marL="228600" marR="0" rtl="0" algn="l">
              <a:lnSpc>
                <a:spcPct val="120000"/>
              </a:lnSpc>
              <a:spcBef>
                <a:spcPts val="1000"/>
              </a:spcBef>
              <a:spcAft>
                <a:spcPts val="0"/>
              </a:spcAft>
              <a:buClr>
                <a:schemeClr val="lt1"/>
              </a:buClr>
              <a:buSzPct val="125000"/>
              <a:buFont typeface="Arial"/>
              <a:buNone/>
            </a:pPr>
            <a:r>
              <a:t/>
            </a:r>
            <a:endParaRPr b="0" i="0" sz="2400" u="none" cap="none" strike="noStrike">
              <a:solidFill>
                <a:schemeClr val="lt1"/>
              </a:solidFill>
              <a:latin typeface="Questrial"/>
              <a:ea typeface="Questrial"/>
              <a:cs typeface="Questrial"/>
              <a:sym typeface="Questrial"/>
            </a:endParaRPr>
          </a:p>
          <a:p>
            <a:pPr indent="-228600" lvl="1" marL="685800" marR="0" rtl="0" algn="l">
              <a:lnSpc>
                <a:spcPct val="120000"/>
              </a:lnSpc>
              <a:spcBef>
                <a:spcPts val="500"/>
              </a:spcBef>
              <a:spcAft>
                <a:spcPts val="0"/>
              </a:spcAft>
              <a:buClr>
                <a:schemeClr val="lt1"/>
              </a:buClr>
              <a:buSzPct val="125000"/>
              <a:buFont typeface="Arial"/>
              <a:buNone/>
            </a:pPr>
            <a:r>
              <a:t/>
            </a:r>
            <a:endParaRPr b="1" i="0" sz="2000" u="none" cap="none" strike="noStrike">
              <a:solidFill>
                <a:schemeClr val="lt1"/>
              </a:solidFill>
              <a:latin typeface="Questrial"/>
              <a:ea typeface="Questrial"/>
              <a:cs typeface="Questrial"/>
              <a:sym typeface="Questrial"/>
            </a:endParaRPr>
          </a:p>
          <a:p>
            <a:pPr indent="0" lvl="1" marL="457200" marR="0" rtl="0" algn="l">
              <a:lnSpc>
                <a:spcPct val="120000"/>
              </a:lnSpc>
              <a:spcBef>
                <a:spcPts val="500"/>
              </a:spcBef>
              <a:buClr>
                <a:schemeClr val="lt1"/>
              </a:buClr>
              <a:buSzPct val="25000"/>
              <a:buFont typeface="Arial"/>
              <a:buNone/>
            </a:pPr>
            <a:r>
              <a:t/>
            </a:r>
            <a:endParaRPr b="1" i="0" sz="2000" u="none" cap="none" strike="noStrike">
              <a:solidFill>
                <a:schemeClr val="lt1"/>
              </a:solidFill>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ZIGBEE SECURITY OVERVIEW</a:t>
            </a:r>
          </a:p>
        </p:txBody>
      </p:sp>
      <p:pic>
        <p:nvPicPr>
          <p:cNvPr id="342" name="Shape 342"/>
          <p:cNvPicPr preferRelativeResize="0"/>
          <p:nvPr/>
        </p:nvPicPr>
        <p:blipFill rotWithShape="1">
          <a:blip r:embed="rId3">
            <a:alphaModFix/>
          </a:blip>
          <a:srcRect b="0" l="0" r="0" t="0"/>
          <a:stretch/>
        </p:blipFill>
        <p:spPr>
          <a:xfrm>
            <a:off x="1002846" y="1860098"/>
            <a:ext cx="5353050" cy="2876550"/>
          </a:xfrm>
          <a:prstGeom prst="rect">
            <a:avLst/>
          </a:prstGeom>
          <a:noFill/>
          <a:ln>
            <a:noFill/>
          </a:ln>
        </p:spPr>
      </p:pic>
      <p:sp>
        <p:nvSpPr>
          <p:cNvPr id="343" name="Shape 343"/>
          <p:cNvSpPr txBox="1"/>
          <p:nvPr/>
        </p:nvSpPr>
        <p:spPr>
          <a:xfrm>
            <a:off x="8080310" y="2251983"/>
            <a:ext cx="2624500" cy="1754325"/>
          </a:xfrm>
          <a:prstGeom prst="rect">
            <a:avLst/>
          </a:prstGeom>
          <a:noFill/>
          <a:ln>
            <a:noFill/>
          </a:ln>
        </p:spPr>
        <p:txBody>
          <a:bodyPr anchorCtr="0" anchor="t" bIns="45700" lIns="91425" rIns="91425" wrap="square" tIns="45700">
            <a:noAutofit/>
          </a:bodyPr>
          <a:lstStyle/>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Low Cost ☺</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Low Power ☺</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Low to moderate range</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DSSS</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CSMA-CA</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16 channels</a:t>
            </a:r>
          </a:p>
        </p:txBody>
      </p:sp>
      <p:sp>
        <p:nvSpPr>
          <p:cNvPr id="344" name="Shape 344"/>
          <p:cNvSpPr txBox="1"/>
          <p:nvPr/>
        </p:nvSpPr>
        <p:spPr>
          <a:xfrm flipH="1">
            <a:off x="8080308" y="4338732"/>
            <a:ext cx="3349691" cy="1200329"/>
          </a:xfrm>
          <a:prstGeom prst="rect">
            <a:avLst/>
          </a:prstGeom>
          <a:noFill/>
          <a:ln>
            <a:noFill/>
          </a:ln>
        </p:spPr>
        <p:txBody>
          <a:bodyPr anchorCtr="0" anchor="t" bIns="45700" lIns="91425" rIns="91425" wrap="square" tIns="45700">
            <a:noAutofit/>
          </a:bodyPr>
          <a:lstStyle/>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Actually, it is not bad</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Few notes for developers:</a:t>
            </a:r>
          </a:p>
          <a:p>
            <a:pPr indent="-285750" lvl="1" marL="742950" marR="0" rtl="0" algn="l">
              <a:spcBef>
                <a:spcPts val="0"/>
              </a:spcBef>
              <a:buClr>
                <a:schemeClr val="lt1"/>
              </a:buClr>
              <a:buSzPct val="100000"/>
              <a:buFont typeface="Arial"/>
              <a:buChar char="•"/>
            </a:pPr>
            <a:r>
              <a:rPr b="0" i="0" lang="en-GB" sz="1800" u="none" cap="none" strike="noStrike">
                <a:solidFill>
                  <a:schemeClr val="lt1"/>
                </a:solidFill>
                <a:latin typeface="Questrial"/>
                <a:ea typeface="Questrial"/>
                <a:cs typeface="Questrial"/>
                <a:sym typeface="Questrial"/>
              </a:rPr>
              <a:t>802.15.4 security MAC turned off by default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ZIGBEE SECURITY, THEORY</a:t>
            </a:r>
          </a:p>
        </p:txBody>
      </p:sp>
      <p:sp>
        <p:nvSpPr>
          <p:cNvPr id="350" name="Shape 350"/>
          <p:cNvSpPr txBox="1"/>
          <p:nvPr>
            <p:ph idx="1" type="body"/>
          </p:nvPr>
        </p:nvSpPr>
        <p:spPr>
          <a:xfrm>
            <a:off x="1141412" y="2249485"/>
            <a:ext cx="9905998" cy="4033867"/>
          </a:xfrm>
          <a:prstGeom prst="rect">
            <a:avLst/>
          </a:prstGeom>
          <a:noFill/>
          <a:ln>
            <a:noFill/>
          </a:ln>
        </p:spPr>
        <p:txBody>
          <a:bodyPr anchorCtr="0" anchor="t" bIns="45700" lIns="91425" rIns="91425" wrap="square" tIns="45700">
            <a:noAutofit/>
          </a:bodyPr>
          <a:lstStyle/>
          <a:p>
            <a:pPr indent="-228600" lvl="0" marL="228600" marR="0" rtl="0" algn="l">
              <a:lnSpc>
                <a:spcPct val="120000"/>
              </a:lnSpc>
              <a:spcBef>
                <a:spcPts val="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Symmetric encryption(AES 128)</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Message Authentication</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Integrity protection (MIC)</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Replay protection</a:t>
            </a:r>
          </a:p>
          <a:p>
            <a:pPr indent="-228600" lvl="0" marL="228600" marR="0" rtl="0" algn="l">
              <a:lnSpc>
                <a:spcPct val="120000"/>
              </a:lnSpc>
              <a:spcBef>
                <a:spcPts val="1000"/>
              </a:spcBef>
              <a:spcAft>
                <a:spcPts val="0"/>
              </a:spcAft>
              <a:buClr>
                <a:schemeClr val="lt1"/>
              </a:buClr>
              <a:buSzPct val="125000"/>
              <a:buFont typeface="Arial"/>
              <a:buNone/>
            </a:pPr>
            <a:r>
              <a:t/>
            </a:r>
            <a:endParaRPr b="0" i="0" sz="2400" u="none" cap="none" strike="noStrike">
              <a:solidFill>
                <a:schemeClr val="lt1"/>
              </a:solidFill>
              <a:latin typeface="Questrial"/>
              <a:ea typeface="Questrial"/>
              <a:cs typeface="Questrial"/>
              <a:sym typeface="Questrial"/>
            </a:endParaRP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Network key(ALL devices)</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Link key(Two devices)</a:t>
            </a:r>
          </a:p>
          <a:p>
            <a:pPr indent="-228600" lvl="0" marL="228600" marR="0" rtl="0" algn="l">
              <a:lnSpc>
                <a:spcPct val="120000"/>
              </a:lnSpc>
              <a:spcBef>
                <a:spcPts val="1000"/>
              </a:spcBef>
              <a:buClr>
                <a:schemeClr val="lt1"/>
              </a:buClr>
              <a:buSzPct val="125000"/>
              <a:buFont typeface="Arial"/>
              <a:buNone/>
            </a:pPr>
            <a:r>
              <a:t/>
            </a:r>
            <a:endParaRPr b="0" i="0" sz="2400" u="none" cap="none" strike="noStrike">
              <a:solidFill>
                <a:schemeClr val="lt1"/>
              </a:solidFill>
              <a:latin typeface="Questrial"/>
              <a:ea typeface="Questrial"/>
              <a:cs typeface="Questrial"/>
              <a:sym typeface="Questrial"/>
            </a:endParaRPr>
          </a:p>
        </p:txBody>
      </p:sp>
      <p:pic>
        <p:nvPicPr>
          <p:cNvPr id="351" name="Shape 351"/>
          <p:cNvPicPr preferRelativeResize="0"/>
          <p:nvPr/>
        </p:nvPicPr>
        <p:blipFill rotWithShape="1">
          <a:blip r:embed="rId3">
            <a:alphaModFix/>
          </a:blip>
          <a:srcRect b="0" l="0" r="0" t="0"/>
          <a:stretch/>
        </p:blipFill>
        <p:spPr>
          <a:xfrm>
            <a:off x="5083010" y="4556555"/>
            <a:ext cx="5964399" cy="5081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ZEGBEE SECURITY, REALITY</a:t>
            </a:r>
          </a:p>
        </p:txBody>
      </p:sp>
      <p:pic>
        <p:nvPicPr>
          <p:cNvPr id="357" name="Shape 357"/>
          <p:cNvPicPr preferRelativeResize="0"/>
          <p:nvPr>
            <p:ph idx="1" type="body"/>
          </p:nvPr>
        </p:nvPicPr>
        <p:blipFill rotWithShape="1">
          <a:blip r:embed="rId3">
            <a:alphaModFix/>
          </a:blip>
          <a:srcRect b="0" l="0" r="0" t="0"/>
          <a:stretch/>
        </p:blipFill>
        <p:spPr>
          <a:xfrm>
            <a:off x="6873406" y="2416628"/>
            <a:ext cx="4560578" cy="2763710"/>
          </a:xfrm>
          <a:prstGeom prst="rect">
            <a:avLst/>
          </a:prstGeom>
          <a:noFill/>
          <a:ln>
            <a:noFill/>
          </a:ln>
        </p:spPr>
      </p:pic>
      <p:sp>
        <p:nvSpPr>
          <p:cNvPr id="358" name="Shape 358"/>
          <p:cNvSpPr txBox="1"/>
          <p:nvPr/>
        </p:nvSpPr>
        <p:spPr>
          <a:xfrm>
            <a:off x="1141425" y="2416624"/>
            <a:ext cx="4571400" cy="3592200"/>
          </a:xfrm>
          <a:prstGeom prst="rect">
            <a:avLst/>
          </a:prstGeom>
          <a:noFill/>
          <a:ln>
            <a:noFill/>
          </a:ln>
        </p:spPr>
        <p:txBody>
          <a:bodyPr anchorCtr="0" anchor="t" bIns="45700" lIns="91425" rIns="91425" wrap="square" tIns="45700">
            <a:noAutofit/>
          </a:bodyPr>
          <a:lstStyle/>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They imagine it right</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So, how whey implemented it?</a:t>
            </a:r>
          </a:p>
          <a:p>
            <a:pPr indent="-285750" lvl="0" marL="285750" marR="0" rtl="0" algn="l">
              <a:spcBef>
                <a:spcPts val="0"/>
              </a:spcBef>
              <a:buClr>
                <a:schemeClr val="lt1"/>
              </a:buClr>
              <a:buFont typeface="Arial"/>
              <a:buNone/>
            </a:pPr>
            <a:r>
              <a:t/>
            </a:r>
            <a:endParaRPr sz="1800">
              <a:solidFill>
                <a:schemeClr val="lt1"/>
              </a:solidFill>
              <a:latin typeface="Questrial"/>
              <a:ea typeface="Questrial"/>
              <a:cs typeface="Questrial"/>
              <a:sym typeface="Questrial"/>
            </a:endParaRP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Keys</a:t>
            </a:r>
          </a:p>
          <a:p>
            <a:pPr indent="-285750" lvl="1" marL="742950" marR="0" rtl="0" algn="l">
              <a:spcBef>
                <a:spcPts val="0"/>
              </a:spcBef>
              <a:buClr>
                <a:schemeClr val="lt1"/>
              </a:buClr>
              <a:buSzPct val="100000"/>
              <a:buFont typeface="Arial"/>
              <a:buChar char="•"/>
            </a:pPr>
            <a:r>
              <a:rPr b="0" i="0" lang="en-GB" sz="1800" u="none" cap="none" strike="noStrike">
                <a:solidFill>
                  <a:schemeClr val="lt1"/>
                </a:solidFill>
                <a:latin typeface="Questrial"/>
                <a:ea typeface="Questrial"/>
                <a:cs typeface="Questrial"/>
                <a:sym typeface="Questrial"/>
              </a:rPr>
              <a:t>Preinstalled</a:t>
            </a:r>
          </a:p>
          <a:p>
            <a:pPr indent="-285750" lvl="1" marL="742950" marR="0" rtl="0" algn="l">
              <a:spcBef>
                <a:spcPts val="0"/>
              </a:spcBef>
              <a:buClr>
                <a:schemeClr val="lt1"/>
              </a:buClr>
              <a:buSzPct val="100000"/>
              <a:buFont typeface="Arial"/>
              <a:buChar char="•"/>
            </a:pPr>
            <a:r>
              <a:rPr b="0" i="0" lang="en-GB" sz="1800" u="none" cap="none" strike="noStrike">
                <a:solidFill>
                  <a:schemeClr val="lt1"/>
                </a:solidFill>
                <a:latin typeface="Questrial"/>
                <a:ea typeface="Questrial"/>
                <a:cs typeface="Questrial"/>
                <a:sym typeface="Questrial"/>
              </a:rPr>
              <a:t>Out of Band</a:t>
            </a:r>
          </a:p>
          <a:p>
            <a:pPr indent="-285750" lvl="1" marL="742950" marR="0" rtl="0" algn="l">
              <a:spcBef>
                <a:spcPts val="0"/>
              </a:spcBef>
              <a:buClr>
                <a:schemeClr val="lt1"/>
              </a:buClr>
              <a:buSzPct val="100000"/>
              <a:buFont typeface="Arial"/>
              <a:buChar char="•"/>
            </a:pPr>
            <a:r>
              <a:rPr b="0" i="0" lang="en-GB" sz="1800" u="none" cap="none" strike="noStrike">
                <a:solidFill>
                  <a:schemeClr val="lt1"/>
                </a:solidFill>
                <a:latin typeface="Questrial"/>
                <a:ea typeface="Questrial"/>
                <a:cs typeface="Questrial"/>
                <a:sym typeface="Questrial"/>
              </a:rPr>
              <a:t>Key establishment</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Trust centre default LINK key</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NDA-protected shared master key</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Signal strength</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No pair key</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TOOLS FOR SNIFFING</a:t>
            </a:r>
          </a:p>
        </p:txBody>
      </p:sp>
      <p:sp>
        <p:nvSpPr>
          <p:cNvPr id="364" name="Shape 364"/>
          <p:cNvSpPr txBox="1"/>
          <p:nvPr>
            <p:ph idx="1" type="body"/>
          </p:nvPr>
        </p:nvSpPr>
        <p:spPr>
          <a:xfrm>
            <a:off x="1141412" y="2249486"/>
            <a:ext cx="9905998" cy="3541713"/>
          </a:xfrm>
          <a:prstGeom prst="rect">
            <a:avLst/>
          </a:prstGeom>
          <a:noFill/>
          <a:ln>
            <a:noFill/>
          </a:ln>
        </p:spPr>
        <p:txBody>
          <a:bodyPr anchorCtr="0" anchor="t" bIns="45700" lIns="91425" rIns="91425" wrap="square" tIns="45700">
            <a:noAutofit/>
          </a:bodyPr>
          <a:lstStyle/>
          <a:p>
            <a:pPr indent="-228600" lvl="0" marL="228600" marR="0" rtl="0" algn="l">
              <a:lnSpc>
                <a:spcPct val="120000"/>
              </a:lnSpc>
              <a:spcBef>
                <a:spcPts val="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USAP</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Kisbee (Kismet)</a:t>
            </a:r>
          </a:p>
          <a:p>
            <a:pPr indent="-228600" lvl="0" marL="228600" marR="0" rtl="0" algn="l">
              <a:lnSpc>
                <a:spcPct val="120000"/>
              </a:lnSpc>
              <a:spcBef>
                <a:spcPts val="1000"/>
              </a:spcBef>
              <a:spcAft>
                <a:spcPts val="0"/>
              </a:spcAft>
              <a:buClr>
                <a:schemeClr val="lt1"/>
              </a:buClr>
              <a:buSzPct val="125000"/>
              <a:buFont typeface="Arial"/>
              <a:buChar char="•"/>
            </a:pPr>
            <a:r>
              <a:rPr b="1" i="0" lang="en-GB" sz="2400" u="none" cap="none" strike="noStrike">
                <a:solidFill>
                  <a:schemeClr val="lt1"/>
                </a:solidFill>
                <a:latin typeface="Questrial"/>
                <a:ea typeface="Questrial"/>
                <a:cs typeface="Questrial"/>
                <a:sym typeface="Questrial"/>
              </a:rPr>
              <a:t>CC2531(Very nice software TI SmartRF Protocol Packet Sniffer)</a:t>
            </a:r>
          </a:p>
          <a:p>
            <a:pPr indent="-228600" lvl="0" marL="228600" marR="0" rtl="0" algn="l">
              <a:lnSpc>
                <a:spcPct val="120000"/>
              </a:lnSpc>
              <a:spcBef>
                <a:spcPts val="1000"/>
              </a:spcBef>
              <a:spcAft>
                <a:spcPts val="0"/>
              </a:spcAft>
              <a:buClr>
                <a:schemeClr val="lt1"/>
              </a:buClr>
              <a:buSzPct val="125000"/>
              <a:buFont typeface="Arial"/>
              <a:buChar char="•"/>
            </a:pPr>
            <a:r>
              <a:rPr b="1" i="0" lang="en-GB" sz="2400" u="none" cap="none" strike="noStrike">
                <a:solidFill>
                  <a:schemeClr val="lt1"/>
                </a:solidFill>
                <a:latin typeface="Questrial"/>
                <a:ea typeface="Questrial"/>
                <a:cs typeface="Questrial"/>
                <a:sym typeface="Questrial"/>
              </a:rPr>
              <a:t>Atmel RZRAVEN(</a:t>
            </a:r>
            <a:r>
              <a:rPr b="1" i="0" lang="en-GB" sz="2400" u="sng" cap="none" strike="noStrike">
                <a:solidFill>
                  <a:schemeClr val="lt1"/>
                </a:solidFill>
                <a:latin typeface="Questrial"/>
                <a:ea typeface="Questrial"/>
                <a:cs typeface="Questrial"/>
                <a:sym typeface="Questrial"/>
              </a:rPr>
              <a:t>killerbee)</a:t>
            </a:r>
          </a:p>
          <a:p>
            <a:pPr indent="-228600" lvl="0" marL="228600" marR="0" rtl="0" algn="l">
              <a:lnSpc>
                <a:spcPct val="120000"/>
              </a:lnSpc>
              <a:spcBef>
                <a:spcPts val="1000"/>
              </a:spcBef>
              <a:buClr>
                <a:schemeClr val="lt1"/>
              </a:buClr>
              <a:buSzPct val="125000"/>
              <a:buFont typeface="Arial"/>
              <a:buNone/>
            </a:pPr>
            <a:r>
              <a:t/>
            </a:r>
            <a:endParaRPr b="0" i="0" sz="2400" u="none" cap="none" strike="noStrike">
              <a:solidFill>
                <a:schemeClr val="lt1"/>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ctr">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WHOAMI</a:t>
            </a:r>
          </a:p>
        </p:txBody>
      </p:sp>
      <p:sp>
        <p:nvSpPr>
          <p:cNvPr id="242" name="Shape 242"/>
          <p:cNvSpPr txBox="1"/>
          <p:nvPr>
            <p:ph idx="1" type="body"/>
          </p:nvPr>
        </p:nvSpPr>
        <p:spPr>
          <a:xfrm>
            <a:off x="1141412" y="2249486"/>
            <a:ext cx="9905998" cy="3541713"/>
          </a:xfrm>
          <a:prstGeom prst="rect">
            <a:avLst/>
          </a:prstGeom>
          <a:noFill/>
          <a:ln>
            <a:noFill/>
          </a:ln>
        </p:spPr>
        <p:txBody>
          <a:bodyPr anchorCtr="0" anchor="t" bIns="45700" lIns="91425" rIns="91425" wrap="square" tIns="45700">
            <a:noAutofit/>
          </a:bodyPr>
          <a:lstStyle/>
          <a:p>
            <a:pPr indent="-228600" lvl="0" marL="228600" marR="0" rtl="0" algn="l">
              <a:lnSpc>
                <a:spcPct val="120000"/>
              </a:lnSpc>
              <a:spcBef>
                <a:spcPts val="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Srdjan Radojcic	</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BSc Geomatics, MSc Mechatronics</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Radio Amateur</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Member of Maker community </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IoT background (LoRa, Zigbee, BLE, RFID…)</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Linux developer</a:t>
            </a:r>
          </a:p>
          <a:p>
            <a:pPr indent="0" lvl="0" marL="0" marR="0" rtl="0" algn="l">
              <a:lnSpc>
                <a:spcPct val="120000"/>
              </a:lnSpc>
              <a:spcBef>
                <a:spcPts val="1000"/>
              </a:spcBef>
              <a:buClr>
                <a:schemeClr val="lt1"/>
              </a:buClr>
              <a:buSzPct val="25000"/>
              <a:buFont typeface="Arial"/>
              <a:buNone/>
            </a:pPr>
            <a:r>
              <a:t/>
            </a:r>
            <a:endParaRPr b="0" i="0" sz="2400" u="none" cap="none" strike="noStrike">
              <a:solidFill>
                <a:schemeClr val="lt1"/>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lang="en-GB"/>
              <a:t>Keynotes about LoRa</a:t>
            </a:r>
          </a:p>
        </p:txBody>
      </p:sp>
      <p:sp>
        <p:nvSpPr>
          <p:cNvPr id="370" name="Shape 370"/>
          <p:cNvSpPr txBox="1"/>
          <p:nvPr/>
        </p:nvSpPr>
        <p:spPr>
          <a:xfrm>
            <a:off x="1154325" y="2274675"/>
            <a:ext cx="9906000" cy="3734700"/>
          </a:xfrm>
          <a:prstGeom prst="rect">
            <a:avLst/>
          </a:prstGeom>
          <a:noFill/>
          <a:ln>
            <a:noFill/>
          </a:ln>
        </p:spPr>
        <p:txBody>
          <a:bodyPr anchorCtr="0" anchor="t" bIns="91425" lIns="91425" rIns="91425" wrap="square" tIns="91425">
            <a:noAutofit/>
          </a:bodyPr>
          <a:lstStyle/>
          <a:p>
            <a:pPr indent="-228600" lvl="0" marL="228600" rtl="0">
              <a:lnSpc>
                <a:spcPct val="120000"/>
              </a:lnSpc>
              <a:spcBef>
                <a:spcPts val="0"/>
              </a:spcBef>
              <a:buClr>
                <a:schemeClr val="lt1"/>
              </a:buClr>
              <a:buSzPct val="125000"/>
              <a:buChar char="•"/>
            </a:pPr>
            <a:r>
              <a:rPr lang="en-GB" sz="2400">
                <a:solidFill>
                  <a:schemeClr val="lt1"/>
                </a:solidFill>
                <a:latin typeface="Questrial"/>
                <a:ea typeface="Questrial"/>
                <a:cs typeface="Questrial"/>
                <a:sym typeface="Questrial"/>
              </a:rPr>
              <a:t>LoRa(Long Range)</a:t>
            </a:r>
          </a:p>
          <a:p>
            <a:pPr indent="-228600" lvl="0" marL="228600" rtl="0">
              <a:lnSpc>
                <a:spcPct val="120000"/>
              </a:lnSpc>
              <a:spcBef>
                <a:spcPts val="1000"/>
              </a:spcBef>
              <a:buClr>
                <a:schemeClr val="lt1"/>
              </a:buClr>
              <a:buSzPct val="125000"/>
              <a:buChar char="•"/>
            </a:pPr>
            <a:r>
              <a:rPr lang="en-GB" sz="2400">
                <a:solidFill>
                  <a:schemeClr val="lt1"/>
                </a:solidFill>
                <a:latin typeface="Questrial"/>
                <a:ea typeface="Questrial"/>
                <a:cs typeface="Questrial"/>
                <a:sym typeface="Questrial"/>
              </a:rPr>
              <a:t>868/915 MHz</a:t>
            </a:r>
          </a:p>
          <a:p>
            <a:pPr indent="-228600" lvl="0" marL="228600" rtl="0">
              <a:lnSpc>
                <a:spcPct val="120000"/>
              </a:lnSpc>
              <a:spcBef>
                <a:spcPts val="1000"/>
              </a:spcBef>
              <a:buClr>
                <a:schemeClr val="lt1"/>
              </a:buClr>
              <a:buSzPct val="125000"/>
              <a:buChar char="•"/>
            </a:pPr>
            <a:r>
              <a:rPr lang="en-GB" sz="2400">
                <a:solidFill>
                  <a:schemeClr val="lt1"/>
                </a:solidFill>
                <a:latin typeface="Questrial"/>
                <a:ea typeface="Questrial"/>
                <a:cs typeface="Questrial"/>
                <a:sym typeface="Questrial"/>
              </a:rPr>
              <a:t>8 Channels</a:t>
            </a:r>
          </a:p>
          <a:p>
            <a:pPr indent="-228600" lvl="0" marL="228600" rtl="0">
              <a:lnSpc>
                <a:spcPct val="120000"/>
              </a:lnSpc>
              <a:spcBef>
                <a:spcPts val="1000"/>
              </a:spcBef>
              <a:buClr>
                <a:schemeClr val="lt1"/>
              </a:buClr>
              <a:buSzPct val="125000"/>
              <a:buChar char="•"/>
            </a:pPr>
            <a:r>
              <a:rPr lang="en-GB" sz="2400">
                <a:solidFill>
                  <a:schemeClr val="lt1"/>
                </a:solidFill>
                <a:latin typeface="Questrial"/>
                <a:ea typeface="Questrial"/>
                <a:cs typeface="Questrial"/>
                <a:sym typeface="Questrial"/>
              </a:rPr>
              <a:t>Unique CSS modulation</a:t>
            </a:r>
          </a:p>
          <a:p>
            <a:pPr indent="-228600" lvl="0" marL="228600" rtl="0">
              <a:lnSpc>
                <a:spcPct val="120000"/>
              </a:lnSpc>
              <a:spcBef>
                <a:spcPts val="1000"/>
              </a:spcBef>
              <a:buClr>
                <a:schemeClr val="lt1"/>
              </a:buClr>
              <a:buSzPct val="125000"/>
              <a:buChar char="•"/>
            </a:pPr>
            <a:r>
              <a:rPr lang="en-GB" sz="2400">
                <a:solidFill>
                  <a:schemeClr val="lt1"/>
                </a:solidFill>
                <a:latin typeface="Questrial"/>
                <a:ea typeface="Questrial"/>
                <a:cs typeface="Questrial"/>
                <a:sym typeface="Questrial"/>
              </a:rPr>
              <a:t>LoRa vs LoRaWAN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1141411" y="619125"/>
            <a:ext cx="9906000" cy="1477961"/>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lang="en-GB"/>
              <a:t>LoRa join</a:t>
            </a:r>
          </a:p>
        </p:txBody>
      </p:sp>
      <p:sp>
        <p:nvSpPr>
          <p:cNvPr id="376" name="Shape 376"/>
          <p:cNvSpPr txBox="1"/>
          <p:nvPr>
            <p:ph idx="2" type="body"/>
          </p:nvPr>
        </p:nvSpPr>
        <p:spPr>
          <a:xfrm>
            <a:off x="1141411" y="2306973"/>
            <a:ext cx="4878389" cy="3484225"/>
          </a:xfrm>
          <a:prstGeom prst="rect">
            <a:avLst/>
          </a:prstGeom>
          <a:noFill/>
          <a:ln>
            <a:noFill/>
          </a:ln>
        </p:spPr>
        <p:txBody>
          <a:bodyPr anchorCtr="0" anchor="t" bIns="45700" lIns="91425" rIns="91425" wrap="square" tIns="45700">
            <a:noAutofit/>
          </a:bodyPr>
          <a:lstStyle/>
          <a:p>
            <a:pPr indent="-228600" lvl="0" marL="228600" marR="0" rtl="0" algn="l">
              <a:lnSpc>
                <a:spcPct val="120000"/>
              </a:lnSpc>
              <a:spcBef>
                <a:spcPts val="0"/>
              </a:spcBef>
              <a:spcAft>
                <a:spcPts val="0"/>
              </a:spcAft>
              <a:buClr>
                <a:schemeClr val="lt1"/>
              </a:buClr>
              <a:buSzPct val="126136"/>
              <a:buFont typeface="Arial"/>
              <a:buChar char="•"/>
            </a:pPr>
            <a:r>
              <a:rPr b="0" i="0" lang="en-GB" sz="2220" u="none" cap="none" strike="noStrike">
                <a:solidFill>
                  <a:schemeClr val="lt1"/>
                </a:solidFill>
                <a:latin typeface="Questrial"/>
                <a:ea typeface="Questrial"/>
                <a:cs typeface="Questrial"/>
                <a:sym typeface="Questrial"/>
              </a:rPr>
              <a:t>OTAA</a:t>
            </a:r>
          </a:p>
          <a:p>
            <a:pPr indent="-228600" lvl="1" marL="685800" marR="0" rtl="0" algn="l">
              <a:lnSpc>
                <a:spcPct val="120000"/>
              </a:lnSpc>
              <a:spcBef>
                <a:spcPts val="500"/>
              </a:spcBef>
              <a:spcAft>
                <a:spcPts val="0"/>
              </a:spcAft>
              <a:buClr>
                <a:schemeClr val="lt1"/>
              </a:buClr>
              <a:buSzPct val="121710"/>
              <a:buFont typeface="Arial"/>
              <a:buChar char="•"/>
            </a:pPr>
            <a:r>
              <a:rPr b="0" i="0" lang="en-GB" sz="1850" u="none" cap="none" strike="noStrike">
                <a:solidFill>
                  <a:schemeClr val="lt1"/>
                </a:solidFill>
                <a:latin typeface="Questrial"/>
                <a:ea typeface="Questrial"/>
                <a:cs typeface="Questrial"/>
                <a:sym typeface="Questrial"/>
              </a:rPr>
              <a:t>Node has unique 128bit APPkey</a:t>
            </a:r>
          </a:p>
          <a:p>
            <a:pPr indent="-228600" lvl="1" marL="685800" marR="0" rtl="0" algn="l">
              <a:lnSpc>
                <a:spcPct val="120000"/>
              </a:lnSpc>
              <a:spcBef>
                <a:spcPts val="500"/>
              </a:spcBef>
              <a:spcAft>
                <a:spcPts val="0"/>
              </a:spcAft>
              <a:buClr>
                <a:schemeClr val="lt1"/>
              </a:buClr>
              <a:buSzPct val="121710"/>
              <a:buFont typeface="Arial"/>
              <a:buChar char="•"/>
            </a:pPr>
            <a:r>
              <a:rPr b="0" i="0" lang="en-GB" sz="1850" u="none" cap="none" strike="noStrike">
                <a:solidFill>
                  <a:schemeClr val="lt1"/>
                </a:solidFill>
                <a:latin typeface="Questrial"/>
                <a:ea typeface="Questrial"/>
                <a:cs typeface="Questrial"/>
                <a:sym typeface="Questrial"/>
              </a:rPr>
              <a:t>Message is not encrypted but signed</a:t>
            </a:r>
          </a:p>
          <a:p>
            <a:pPr indent="-228600" lvl="1" marL="685800" marR="0" rtl="0" algn="l">
              <a:lnSpc>
                <a:spcPct val="120000"/>
              </a:lnSpc>
              <a:spcBef>
                <a:spcPts val="500"/>
              </a:spcBef>
              <a:spcAft>
                <a:spcPts val="0"/>
              </a:spcAft>
              <a:buClr>
                <a:schemeClr val="lt1"/>
              </a:buClr>
              <a:buSzPct val="121710"/>
              <a:buFont typeface="Arial"/>
              <a:buChar char="•"/>
            </a:pPr>
            <a:r>
              <a:rPr b="0" i="0" lang="en-GB" sz="1850" u="none" cap="none" strike="noStrike">
                <a:solidFill>
                  <a:schemeClr val="lt1"/>
                </a:solidFill>
                <a:latin typeface="Questrial"/>
                <a:ea typeface="Questrial"/>
                <a:cs typeface="Questrial"/>
                <a:sym typeface="Questrial"/>
              </a:rPr>
              <a:t>Server calculates AppSKey and NwkSkey</a:t>
            </a:r>
          </a:p>
          <a:p>
            <a:pPr indent="-228600" lvl="0" marL="228600" marR="0" rtl="0" algn="l">
              <a:lnSpc>
                <a:spcPct val="120000"/>
              </a:lnSpc>
              <a:spcBef>
                <a:spcPts val="1000"/>
              </a:spcBef>
              <a:spcAft>
                <a:spcPts val="0"/>
              </a:spcAft>
              <a:buClr>
                <a:schemeClr val="lt1"/>
              </a:buClr>
              <a:buSzPct val="126136"/>
              <a:buFont typeface="Arial"/>
              <a:buChar char="•"/>
            </a:pPr>
            <a:r>
              <a:rPr b="0" i="0" lang="en-GB" sz="2220" u="none" cap="none" strike="noStrike">
                <a:solidFill>
                  <a:schemeClr val="lt1"/>
                </a:solidFill>
                <a:latin typeface="Questrial"/>
                <a:ea typeface="Questrial"/>
                <a:cs typeface="Questrial"/>
                <a:sym typeface="Questrial"/>
              </a:rPr>
              <a:t>ABP</a:t>
            </a:r>
          </a:p>
          <a:p>
            <a:pPr indent="-228600" lvl="1" marL="685800" marR="0" rtl="0" algn="l">
              <a:lnSpc>
                <a:spcPct val="120000"/>
              </a:lnSpc>
              <a:spcBef>
                <a:spcPts val="500"/>
              </a:spcBef>
              <a:spcAft>
                <a:spcPts val="0"/>
              </a:spcAft>
              <a:buClr>
                <a:schemeClr val="lt1"/>
              </a:buClr>
              <a:buSzPct val="121710"/>
              <a:buFont typeface="Arial"/>
              <a:buChar char="•"/>
            </a:pPr>
            <a:r>
              <a:rPr b="0" i="0" lang="en-GB" sz="1850" u="none" cap="none" strike="noStrike">
                <a:solidFill>
                  <a:schemeClr val="lt1"/>
                </a:solidFill>
                <a:latin typeface="Questrial"/>
                <a:ea typeface="Questrial"/>
                <a:cs typeface="Questrial"/>
                <a:sym typeface="Questrial"/>
              </a:rPr>
              <a:t>No need for joining</a:t>
            </a:r>
          </a:p>
          <a:p>
            <a:pPr indent="-228600" lvl="1" marL="685800" marR="0" rtl="0" algn="l">
              <a:lnSpc>
                <a:spcPct val="120000"/>
              </a:lnSpc>
              <a:spcBef>
                <a:spcPts val="500"/>
              </a:spcBef>
              <a:buClr>
                <a:schemeClr val="lt1"/>
              </a:buClr>
              <a:buSzPct val="121710"/>
              <a:buFont typeface="Arial"/>
              <a:buChar char="•"/>
            </a:pPr>
            <a:r>
              <a:rPr b="0" i="0" lang="en-GB" sz="1850" u="none" cap="none" strike="noStrike">
                <a:solidFill>
                  <a:schemeClr val="lt1"/>
                </a:solidFill>
                <a:latin typeface="Questrial"/>
                <a:ea typeface="Questrial"/>
                <a:cs typeface="Questrial"/>
                <a:sym typeface="Questrial"/>
              </a:rPr>
              <a:t>Unique DevAdr + AppSKey and NwkSkey</a:t>
            </a:r>
          </a:p>
        </p:txBody>
      </p:sp>
      <p:sp>
        <p:nvSpPr>
          <p:cNvPr id="377" name="Shape 377"/>
          <p:cNvSpPr txBox="1"/>
          <p:nvPr/>
        </p:nvSpPr>
        <p:spPr>
          <a:xfrm>
            <a:off x="7701092" y="2441196"/>
            <a:ext cx="3414320" cy="3416319"/>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1800">
                <a:solidFill>
                  <a:schemeClr val="lt1"/>
                </a:solidFill>
                <a:latin typeface="Questrial"/>
                <a:ea typeface="Questrial"/>
                <a:cs typeface="Questrial"/>
                <a:sym typeface="Questrial"/>
              </a:rPr>
              <a:t> “Each device should have a unique set of NwkSKey and AppSKey. Compromising the keys of one device shouldn't compromise the security of the communications of other devices.” </a:t>
            </a:r>
          </a:p>
          <a:p>
            <a:pPr indent="0" lvl="0" marL="0" marR="0" rtl="0" algn="l">
              <a:spcBef>
                <a:spcPts val="0"/>
              </a:spcBef>
              <a:buNone/>
            </a:pPr>
            <a:r>
              <a:t/>
            </a:r>
            <a:endParaRPr sz="1800">
              <a:solidFill>
                <a:schemeClr val="lt1"/>
              </a:solidFill>
              <a:latin typeface="Questrial"/>
              <a:ea typeface="Questrial"/>
              <a:cs typeface="Questrial"/>
              <a:sym typeface="Questrial"/>
            </a:endParaRPr>
          </a:p>
          <a:p>
            <a:pPr indent="0" lvl="0" marL="0" marR="0" rtl="0" algn="l">
              <a:spcBef>
                <a:spcPts val="0"/>
              </a:spcBef>
              <a:buSzPct val="25000"/>
              <a:buNone/>
            </a:pPr>
            <a:r>
              <a:rPr lang="en-GB" sz="1800">
                <a:solidFill>
                  <a:schemeClr val="lt1"/>
                </a:solidFill>
                <a:latin typeface="Questrial"/>
                <a:ea typeface="Questrial"/>
                <a:cs typeface="Questrial"/>
                <a:sym typeface="Questrial"/>
              </a:rPr>
              <a:t>    “The process to build those keys should be such that the keys cannot be derived in any way from publicly available information (like the Node address for example)”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Shape 382"/>
          <p:cNvSpPr txBox="1"/>
          <p:nvPr>
            <p:ph type="title"/>
          </p:nvPr>
        </p:nvSpPr>
        <p:spPr>
          <a:xfrm>
            <a:off x="1141411" y="619125"/>
            <a:ext cx="9906000" cy="1478099"/>
          </a:xfrm>
          <a:prstGeom prst="rect">
            <a:avLst/>
          </a:prstGeom>
        </p:spPr>
        <p:txBody>
          <a:bodyPr anchorCtr="0" anchor="ctr" bIns="91425" lIns="91425" rIns="91425" wrap="square" tIns="91425">
            <a:noAutofit/>
          </a:bodyPr>
          <a:lstStyle/>
          <a:p>
            <a:pPr lvl="0">
              <a:spcBef>
                <a:spcPts val="0"/>
              </a:spcBef>
              <a:buNone/>
            </a:pPr>
            <a:r>
              <a:rPr lang="en-GB"/>
              <a:t>Key notes about...</a:t>
            </a:r>
          </a:p>
        </p:txBody>
      </p:sp>
      <p:sp>
        <p:nvSpPr>
          <p:cNvPr id="383" name="Shape 383"/>
          <p:cNvSpPr txBox="1"/>
          <p:nvPr>
            <p:ph idx="1" type="body"/>
          </p:nvPr>
        </p:nvSpPr>
        <p:spPr>
          <a:xfrm>
            <a:off x="1370019" y="2249485"/>
            <a:ext cx="4649700" cy="823800"/>
          </a:xfrm>
          <a:prstGeom prst="rect">
            <a:avLst/>
          </a:prstGeom>
        </p:spPr>
        <p:txBody>
          <a:bodyPr anchorCtr="0" anchor="b" bIns="91425" lIns="91425" rIns="91425" wrap="square" tIns="91425">
            <a:noAutofit/>
          </a:bodyPr>
          <a:lstStyle/>
          <a:p>
            <a:pPr lvl="0">
              <a:spcBef>
                <a:spcPts val="0"/>
              </a:spcBef>
              <a:buNone/>
            </a:pPr>
            <a:r>
              <a:rPr lang="en-GB"/>
              <a:t>RFID</a:t>
            </a:r>
          </a:p>
        </p:txBody>
      </p:sp>
      <p:sp>
        <p:nvSpPr>
          <p:cNvPr id="384" name="Shape 384"/>
          <p:cNvSpPr txBox="1"/>
          <p:nvPr>
            <p:ph idx="2" type="body"/>
          </p:nvPr>
        </p:nvSpPr>
        <p:spPr>
          <a:xfrm>
            <a:off x="1141409" y="3073397"/>
            <a:ext cx="4878300" cy="2717700"/>
          </a:xfrm>
          <a:prstGeom prst="rect">
            <a:avLst/>
          </a:prstGeom>
        </p:spPr>
        <p:txBody>
          <a:bodyPr anchorCtr="0" anchor="t" bIns="91425" lIns="91425" rIns="91425" wrap="square" tIns="91425">
            <a:noAutofit/>
          </a:bodyPr>
          <a:lstStyle/>
          <a:p>
            <a:pPr lvl="0">
              <a:spcBef>
                <a:spcPts val="0"/>
              </a:spcBef>
              <a:buNone/>
            </a:pPr>
            <a:r>
              <a:rPr lang="en-GB"/>
              <a:t>Garage doors</a:t>
            </a:r>
          </a:p>
          <a:p>
            <a:pPr lvl="0" rtl="0">
              <a:spcBef>
                <a:spcPts val="0"/>
              </a:spcBef>
              <a:buNone/>
            </a:pPr>
            <a:r>
              <a:rPr lang="en-GB"/>
              <a:t>Cars</a:t>
            </a:r>
          </a:p>
          <a:p>
            <a:pPr lvl="0">
              <a:spcBef>
                <a:spcPts val="0"/>
              </a:spcBef>
              <a:buNone/>
            </a:pPr>
            <a:r>
              <a:t/>
            </a:r>
            <a:endParaRPr/>
          </a:p>
        </p:txBody>
      </p:sp>
      <p:sp>
        <p:nvSpPr>
          <p:cNvPr id="385" name="Shape 385"/>
          <p:cNvSpPr txBox="1"/>
          <p:nvPr>
            <p:ph idx="3" type="body"/>
          </p:nvPr>
        </p:nvSpPr>
        <p:spPr>
          <a:xfrm>
            <a:off x="6400807" y="2249484"/>
            <a:ext cx="4646700" cy="823800"/>
          </a:xfrm>
          <a:prstGeom prst="rect">
            <a:avLst/>
          </a:prstGeom>
        </p:spPr>
        <p:txBody>
          <a:bodyPr anchorCtr="0" anchor="b" bIns="91425" lIns="91425" rIns="91425" wrap="square" tIns="91425">
            <a:noAutofit/>
          </a:bodyPr>
          <a:lstStyle/>
          <a:p>
            <a:pPr lvl="0">
              <a:spcBef>
                <a:spcPts val="0"/>
              </a:spcBef>
              <a:buNone/>
            </a:pPr>
            <a:r>
              <a:t/>
            </a:r>
            <a:endParaRPr/>
          </a:p>
        </p:txBody>
      </p:sp>
      <p:sp>
        <p:nvSpPr>
          <p:cNvPr id="386" name="Shape 386"/>
          <p:cNvSpPr txBox="1"/>
          <p:nvPr>
            <p:ph idx="4" type="body"/>
          </p:nvPr>
        </p:nvSpPr>
        <p:spPr>
          <a:xfrm>
            <a:off x="6172200" y="3073397"/>
            <a:ext cx="4875300" cy="27177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id="247" name="Shape 247"/>
          <p:cNvPicPr preferRelativeResize="0"/>
          <p:nvPr/>
        </p:nvPicPr>
        <p:blipFill rotWithShape="1">
          <a:blip r:embed="rId3">
            <a:alphaModFix/>
          </a:blip>
          <a:srcRect b="0" l="0" r="0" t="0"/>
          <a:stretch/>
        </p:blipFill>
        <p:spPr>
          <a:xfrm>
            <a:off x="845780" y="1298511"/>
            <a:ext cx="3371850" cy="4876799"/>
          </a:xfrm>
          <a:prstGeom prst="rect">
            <a:avLst/>
          </a:prstGeom>
          <a:noFill/>
          <a:ln>
            <a:noFill/>
          </a:ln>
        </p:spPr>
      </p:pic>
      <p:pic>
        <p:nvPicPr>
          <p:cNvPr id="248" name="Shape 248"/>
          <p:cNvPicPr preferRelativeResize="0"/>
          <p:nvPr/>
        </p:nvPicPr>
        <p:blipFill rotWithShape="1">
          <a:blip r:embed="rId4">
            <a:alphaModFix/>
          </a:blip>
          <a:srcRect b="0" l="0" r="0" t="0"/>
          <a:stretch/>
        </p:blipFill>
        <p:spPr>
          <a:xfrm>
            <a:off x="6372807" y="2523997"/>
            <a:ext cx="5065393" cy="2145907"/>
          </a:xfrm>
          <a:prstGeom prst="rect">
            <a:avLst/>
          </a:prstGeom>
          <a:noFill/>
          <a:ln>
            <a:noFill/>
          </a:ln>
        </p:spPr>
      </p:pic>
      <p:sp>
        <p:nvSpPr>
          <p:cNvPr id="249" name="Shape 249"/>
          <p:cNvSpPr/>
          <p:nvPr/>
        </p:nvSpPr>
        <p:spPr>
          <a:xfrm>
            <a:off x="4693298" y="2892490"/>
            <a:ext cx="1147665" cy="1455575"/>
          </a:xfrm>
          <a:prstGeom prst="rightArrow">
            <a:avLst>
              <a:gd fmla="val 50000" name="adj1"/>
              <a:gd fmla="val 50000" name="adj2"/>
            </a:avLst>
          </a:prstGeom>
          <a:solidFill>
            <a:schemeClr val="accent1"/>
          </a:solidFill>
          <a:ln cap="flat" cmpd="sng" w="15875">
            <a:solidFill>
              <a:srgbClr val="A1913E"/>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id="254" name="Shape 254"/>
          <p:cNvPicPr preferRelativeResize="0"/>
          <p:nvPr/>
        </p:nvPicPr>
        <p:blipFill rotWithShape="1">
          <a:blip r:embed="rId3">
            <a:alphaModFix/>
          </a:blip>
          <a:srcRect b="0" l="0" r="0" t="0"/>
          <a:stretch/>
        </p:blipFill>
        <p:spPr>
          <a:xfrm>
            <a:off x="233264" y="2934052"/>
            <a:ext cx="4655976" cy="919642"/>
          </a:xfrm>
          <a:prstGeom prst="rect">
            <a:avLst/>
          </a:prstGeom>
          <a:noFill/>
          <a:ln>
            <a:noFill/>
          </a:ln>
        </p:spPr>
      </p:pic>
      <p:sp>
        <p:nvSpPr>
          <p:cNvPr id="255" name="Shape 255"/>
          <p:cNvSpPr/>
          <p:nvPr/>
        </p:nvSpPr>
        <p:spPr>
          <a:xfrm>
            <a:off x="5654741" y="2472765"/>
            <a:ext cx="1147665" cy="1455575"/>
          </a:xfrm>
          <a:prstGeom prst="rightArrow">
            <a:avLst>
              <a:gd fmla="val 50000" name="adj1"/>
              <a:gd fmla="val 50000" name="adj2"/>
            </a:avLst>
          </a:prstGeom>
          <a:solidFill>
            <a:schemeClr val="accent1"/>
          </a:solidFill>
          <a:ln cap="flat" cmpd="sng" w="15875">
            <a:solidFill>
              <a:srgbClr val="A1913E"/>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pic>
        <p:nvPicPr>
          <p:cNvPr id="256" name="Shape 256"/>
          <p:cNvPicPr preferRelativeResize="0"/>
          <p:nvPr/>
        </p:nvPicPr>
        <p:blipFill rotWithShape="1">
          <a:blip r:embed="rId4">
            <a:alphaModFix/>
          </a:blip>
          <a:srcRect b="0" l="0" r="0" t="0"/>
          <a:stretch/>
        </p:blipFill>
        <p:spPr>
          <a:xfrm>
            <a:off x="6974218" y="2241785"/>
            <a:ext cx="1934889" cy="1934889"/>
          </a:xfrm>
          <a:prstGeom prst="rect">
            <a:avLst/>
          </a:prstGeom>
          <a:noFill/>
          <a:ln>
            <a:noFill/>
          </a:ln>
        </p:spPr>
      </p:pic>
      <p:pic>
        <p:nvPicPr>
          <p:cNvPr id="257" name="Shape 257"/>
          <p:cNvPicPr preferRelativeResize="0"/>
          <p:nvPr/>
        </p:nvPicPr>
        <p:blipFill rotWithShape="1">
          <a:blip r:embed="rId4">
            <a:alphaModFix/>
          </a:blip>
          <a:srcRect b="0" l="0" r="0" t="0"/>
          <a:stretch/>
        </p:blipFill>
        <p:spPr>
          <a:xfrm>
            <a:off x="8470227" y="2233107"/>
            <a:ext cx="1934889" cy="1934889"/>
          </a:xfrm>
          <a:prstGeom prst="rect">
            <a:avLst/>
          </a:prstGeom>
          <a:noFill/>
          <a:ln>
            <a:noFill/>
          </a:ln>
        </p:spPr>
      </p:pic>
      <p:pic>
        <p:nvPicPr>
          <p:cNvPr id="258" name="Shape 258"/>
          <p:cNvPicPr preferRelativeResize="0"/>
          <p:nvPr/>
        </p:nvPicPr>
        <p:blipFill rotWithShape="1">
          <a:blip r:embed="rId4">
            <a:alphaModFix/>
          </a:blip>
          <a:srcRect b="0" l="0" r="0" t="0"/>
          <a:stretch/>
        </p:blipFill>
        <p:spPr>
          <a:xfrm>
            <a:off x="9966235" y="2241785"/>
            <a:ext cx="1934889" cy="19348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b="0" l="0" r="0" t="0"/>
          <a:stretch/>
        </p:blipFill>
        <p:spPr>
          <a:xfrm>
            <a:off x="3895421" y="2565433"/>
            <a:ext cx="2766636" cy="1984661"/>
          </a:xfrm>
          <a:prstGeom prst="rect">
            <a:avLst/>
          </a:prstGeom>
          <a:noFill/>
          <a:ln>
            <a:noFill/>
          </a:ln>
        </p:spPr>
      </p:pic>
      <p:pic>
        <p:nvPicPr>
          <p:cNvPr id="264" name="Shape 264"/>
          <p:cNvPicPr preferRelativeResize="0"/>
          <p:nvPr/>
        </p:nvPicPr>
        <p:blipFill rotWithShape="1">
          <a:blip r:embed="rId4">
            <a:alphaModFix/>
          </a:blip>
          <a:srcRect b="0" l="0" r="0" t="0"/>
          <a:stretch/>
        </p:blipFill>
        <p:spPr>
          <a:xfrm>
            <a:off x="-95744" y="1822842"/>
            <a:ext cx="2724062" cy="2270052"/>
          </a:xfrm>
          <a:prstGeom prst="rect">
            <a:avLst/>
          </a:prstGeom>
          <a:noFill/>
          <a:ln>
            <a:noFill/>
          </a:ln>
        </p:spPr>
      </p:pic>
      <p:pic>
        <p:nvPicPr>
          <p:cNvPr id="265" name="Shape 265"/>
          <p:cNvPicPr preferRelativeResize="0"/>
          <p:nvPr/>
        </p:nvPicPr>
        <p:blipFill rotWithShape="1">
          <a:blip r:embed="rId5">
            <a:alphaModFix/>
          </a:blip>
          <a:srcRect b="0" l="0" r="0" t="0"/>
          <a:stretch/>
        </p:blipFill>
        <p:spPr>
          <a:xfrm>
            <a:off x="8152817" y="4209660"/>
            <a:ext cx="2959941" cy="1503462"/>
          </a:xfrm>
          <a:prstGeom prst="rect">
            <a:avLst/>
          </a:prstGeom>
          <a:noFill/>
          <a:ln>
            <a:noFill/>
          </a:ln>
        </p:spPr>
      </p:pic>
      <p:sp>
        <p:nvSpPr>
          <p:cNvPr id="266" name="Shape 266"/>
          <p:cNvSpPr/>
          <p:nvPr/>
        </p:nvSpPr>
        <p:spPr>
          <a:xfrm>
            <a:off x="2414581" y="2600250"/>
            <a:ext cx="914400" cy="914400"/>
          </a:xfrm>
          <a:prstGeom prst="mathPlus">
            <a:avLst>
              <a:gd fmla="val 23520" name="adj1"/>
            </a:avLst>
          </a:prstGeom>
          <a:gradFill>
            <a:gsLst>
              <a:gs pos="0">
                <a:srgbClr val="BDBDBD"/>
              </a:gs>
              <a:gs pos="100000">
                <a:srgbClr val="7D7D7D"/>
              </a:gs>
            </a:gsLst>
            <a:lin ang="5040000" scaled="0"/>
          </a:gradFill>
          <a:ln cap="flat" cmpd="sng" w="9525">
            <a:solidFill>
              <a:schemeClr val="dk1"/>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267" name="Shape 267"/>
          <p:cNvSpPr/>
          <p:nvPr/>
        </p:nvSpPr>
        <p:spPr>
          <a:xfrm>
            <a:off x="6880535" y="4092894"/>
            <a:ext cx="914400" cy="914400"/>
          </a:xfrm>
          <a:prstGeom prst="mathPlus">
            <a:avLst>
              <a:gd fmla="val 23520" name="adj1"/>
            </a:avLst>
          </a:prstGeom>
          <a:gradFill>
            <a:gsLst>
              <a:gs pos="0">
                <a:srgbClr val="BDBDBD"/>
              </a:gs>
              <a:gs pos="100000">
                <a:srgbClr val="7D7D7D"/>
              </a:gs>
            </a:gsLst>
            <a:lin ang="5040000" scaled="0"/>
          </a:gradFill>
          <a:ln cap="flat" cmpd="sng" w="9525">
            <a:solidFill>
              <a:schemeClr val="dk1"/>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268" name="Shape 268"/>
          <p:cNvSpPr txBox="1"/>
          <p:nvPr/>
        </p:nvSpPr>
        <p:spPr>
          <a:xfrm>
            <a:off x="1593908" y="603141"/>
            <a:ext cx="8967830" cy="830996"/>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0" i="0" lang="en-GB" sz="4800" u="none" cap="none" strike="noStrike">
                <a:solidFill>
                  <a:schemeClr val="lt1"/>
                </a:solidFill>
                <a:latin typeface="Questrial"/>
                <a:ea typeface="Questrial"/>
                <a:cs typeface="Questrial"/>
                <a:sym typeface="Questrial"/>
              </a:rPr>
              <a:t>First (IoT) Project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pic>
        <p:nvPicPr>
          <p:cNvPr id="273" name="Shape 273"/>
          <p:cNvPicPr preferRelativeResize="0"/>
          <p:nvPr/>
        </p:nvPicPr>
        <p:blipFill rotWithShape="1">
          <a:blip r:embed="rId3">
            <a:alphaModFix/>
          </a:blip>
          <a:srcRect b="0" l="0" r="0" t="0"/>
          <a:stretch/>
        </p:blipFill>
        <p:spPr>
          <a:xfrm>
            <a:off x="4045014" y="289248"/>
            <a:ext cx="3354161" cy="4327949"/>
          </a:xfrm>
          <a:prstGeom prst="rect">
            <a:avLst/>
          </a:prstGeom>
          <a:noFill/>
          <a:ln>
            <a:noFill/>
          </a:ln>
        </p:spPr>
      </p:pic>
      <p:pic>
        <p:nvPicPr>
          <p:cNvPr id="274" name="Shape 274"/>
          <p:cNvPicPr preferRelativeResize="0"/>
          <p:nvPr/>
        </p:nvPicPr>
        <p:blipFill rotWithShape="1">
          <a:blip r:embed="rId4">
            <a:alphaModFix/>
          </a:blip>
          <a:srcRect b="0" l="0" r="0" t="0"/>
          <a:stretch/>
        </p:blipFill>
        <p:spPr>
          <a:xfrm>
            <a:off x="2797824" y="4413705"/>
            <a:ext cx="6241787" cy="24442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WHAT IS SDR?</a:t>
            </a:r>
          </a:p>
        </p:txBody>
      </p:sp>
      <p:sp>
        <p:nvSpPr>
          <p:cNvPr id="280" name="Shape 280"/>
          <p:cNvSpPr txBox="1"/>
          <p:nvPr>
            <p:ph idx="1" type="body"/>
          </p:nvPr>
        </p:nvSpPr>
        <p:spPr>
          <a:xfrm>
            <a:off x="1141412" y="2249486"/>
            <a:ext cx="9905998" cy="3541713"/>
          </a:xfrm>
          <a:prstGeom prst="rect">
            <a:avLst/>
          </a:prstGeom>
          <a:noFill/>
          <a:ln>
            <a:noFill/>
          </a:ln>
        </p:spPr>
        <p:txBody>
          <a:bodyPr anchorCtr="0" anchor="t" bIns="45700" lIns="91425" rIns="91425" wrap="square" tIns="45700">
            <a:noAutofit/>
          </a:bodyPr>
          <a:lstStyle/>
          <a:p>
            <a:pPr indent="-228600" lvl="0" marL="228600" marR="0" rtl="0" algn="l">
              <a:lnSpc>
                <a:spcPct val="120000"/>
              </a:lnSpc>
              <a:spcBef>
                <a:spcPts val="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Software cheap(??), hardware expensive</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Therefore, more software, cheaper hardware</a:t>
            </a:r>
          </a:p>
          <a:p>
            <a:pPr indent="-228600" lvl="0" marL="228600" marR="0" rtl="0" algn="l">
              <a:lnSpc>
                <a:spcPct val="120000"/>
              </a:lnSpc>
              <a:spcBef>
                <a:spcPts val="1000"/>
              </a:spcBef>
              <a:spcAft>
                <a:spcPts val="0"/>
              </a:spcAft>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Not everything, ofc. (Really?)</a:t>
            </a:r>
          </a:p>
          <a:p>
            <a:pPr indent="-228600" lvl="0" marL="228600" marR="0" rtl="0" algn="l">
              <a:lnSpc>
                <a:spcPct val="120000"/>
              </a:lnSpc>
              <a:spcBef>
                <a:spcPts val="1000"/>
              </a:spcBef>
              <a:buClr>
                <a:schemeClr val="lt1"/>
              </a:buClr>
              <a:buSzPct val="125000"/>
              <a:buFont typeface="Arial"/>
              <a:buChar char="•"/>
            </a:pPr>
            <a:r>
              <a:rPr b="0" i="0" lang="en-GB" sz="2400" u="none" cap="none" strike="noStrike">
                <a:solidFill>
                  <a:schemeClr val="lt1"/>
                </a:solidFill>
                <a:latin typeface="Questrial"/>
                <a:ea typeface="Questrial"/>
                <a:cs typeface="Questrial"/>
                <a:sym typeface="Questrial"/>
              </a:rPr>
              <a:t>RF front-end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WHAT IS RF FRONT END?</a:t>
            </a:r>
          </a:p>
        </p:txBody>
      </p:sp>
      <p:pic>
        <p:nvPicPr>
          <p:cNvPr id="286" name="Shape 286"/>
          <p:cNvPicPr preferRelativeResize="0"/>
          <p:nvPr/>
        </p:nvPicPr>
        <p:blipFill rotWithShape="1">
          <a:blip r:embed="rId3">
            <a:alphaModFix/>
          </a:blip>
          <a:srcRect b="0" l="0" r="0" t="0"/>
          <a:stretch/>
        </p:blipFill>
        <p:spPr>
          <a:xfrm>
            <a:off x="939249" y="2201375"/>
            <a:ext cx="10571584" cy="387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1141412" y="618518"/>
            <a:ext cx="9905997" cy="147857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Questrial"/>
              <a:buNone/>
            </a:pPr>
            <a:r>
              <a:rPr b="0" i="0" lang="en-GB" sz="3600" u="none" cap="none" strike="noStrike">
                <a:solidFill>
                  <a:schemeClr val="lt1"/>
                </a:solidFill>
                <a:latin typeface="Questrial"/>
                <a:ea typeface="Questrial"/>
                <a:cs typeface="Questrial"/>
                <a:sym typeface="Questrial"/>
              </a:rPr>
              <a:t>WHAT IS SOFTWARE PART?</a:t>
            </a:r>
          </a:p>
        </p:txBody>
      </p:sp>
      <p:sp>
        <p:nvSpPr>
          <p:cNvPr id="292" name="Shape 292"/>
          <p:cNvSpPr/>
          <p:nvPr/>
        </p:nvSpPr>
        <p:spPr>
          <a:xfrm>
            <a:off x="6856600" y="2239700"/>
            <a:ext cx="4393036" cy="3139321"/>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800" u="none" cap="none" strike="noStrike">
                <a:solidFill>
                  <a:schemeClr val="lt1"/>
                </a:solidFill>
                <a:latin typeface="Questrial"/>
                <a:ea typeface="Questrial"/>
                <a:cs typeface="Questrial"/>
                <a:sym typeface="Questrial"/>
              </a:rPr>
              <a:t>In brief, a software radio is a radio system which performs the required signal processing in software instead of using dedicated integrated circuits in hardware. The benefit is that since software can be easily replaced in the radio system, the same hardware can be used to create many kinds of radios for many different transmission standards; thus, one software radio can be used for a variety of applications.</a:t>
            </a:r>
          </a:p>
          <a:p>
            <a:pPr indent="0" lvl="0" marL="0" marR="0" rtl="0" algn="l">
              <a:spcBef>
                <a:spcPts val="0"/>
              </a:spcBef>
              <a:buSzPct val="25000"/>
              <a:buNone/>
            </a:pPr>
            <a:r>
              <a:rPr lang="en-GB" sz="1800">
                <a:solidFill>
                  <a:schemeClr val="lt1"/>
                </a:solidFill>
                <a:latin typeface="Questrial"/>
                <a:ea typeface="Questrial"/>
                <a:cs typeface="Questrial"/>
                <a:sym typeface="Questrial"/>
              </a:rPr>
              <a:t>“What is GNU radio?” Wikipedia</a:t>
            </a:r>
          </a:p>
        </p:txBody>
      </p:sp>
      <p:sp>
        <p:nvSpPr>
          <p:cNvPr id="293" name="Shape 293"/>
          <p:cNvSpPr txBox="1"/>
          <p:nvPr/>
        </p:nvSpPr>
        <p:spPr>
          <a:xfrm>
            <a:off x="1141412" y="2382473"/>
            <a:ext cx="5099995" cy="2862322"/>
          </a:xfrm>
          <a:prstGeom prst="rect">
            <a:avLst/>
          </a:prstGeom>
          <a:noFill/>
          <a:ln>
            <a:noFill/>
          </a:ln>
        </p:spPr>
        <p:txBody>
          <a:bodyPr anchorCtr="0" anchor="t" bIns="45700" lIns="91425" rIns="91425" wrap="square" tIns="45700">
            <a:noAutofit/>
          </a:bodyPr>
          <a:lstStyle/>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So basically, everything else</a:t>
            </a:r>
          </a:p>
          <a:p>
            <a:pPr indent="-285750" lvl="0" marL="285750" marR="0" rtl="0" algn="l">
              <a:spcBef>
                <a:spcPts val="0"/>
              </a:spcBef>
              <a:buClr>
                <a:schemeClr val="lt1"/>
              </a:buClr>
              <a:buFont typeface="Arial"/>
              <a:buNone/>
            </a:pPr>
            <a:r>
              <a:t/>
            </a:r>
            <a:endParaRPr sz="1800">
              <a:solidFill>
                <a:schemeClr val="lt1"/>
              </a:solidFill>
              <a:latin typeface="Questrial"/>
              <a:ea typeface="Questrial"/>
              <a:cs typeface="Questrial"/>
              <a:sym typeface="Questrial"/>
            </a:endParaRP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Algorithms</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Middleware</a:t>
            </a:r>
          </a:p>
          <a:p>
            <a:pPr indent="-285750" lvl="0" marL="285750" marR="0" rtl="0" algn="l">
              <a:spcBef>
                <a:spcPts val="0"/>
              </a:spcBef>
              <a:buClr>
                <a:schemeClr val="lt1"/>
              </a:buClr>
              <a:buFont typeface="Arial"/>
              <a:buNone/>
            </a:pPr>
            <a:r>
              <a:t/>
            </a:r>
            <a:endParaRPr sz="1800">
              <a:solidFill>
                <a:schemeClr val="lt1"/>
              </a:solidFill>
              <a:latin typeface="Questrial"/>
              <a:ea typeface="Questrial"/>
              <a:cs typeface="Questrial"/>
              <a:sym typeface="Questrial"/>
            </a:endParaRPr>
          </a:p>
          <a:p>
            <a:pPr indent="-285750" lvl="0" marL="285750" marR="0" rtl="0" algn="l">
              <a:spcBef>
                <a:spcPts val="0"/>
              </a:spcBef>
              <a:buClr>
                <a:schemeClr val="lt1"/>
              </a:buClr>
              <a:buFont typeface="Arial"/>
              <a:buNone/>
            </a:pPr>
            <a:r>
              <a:t/>
            </a:r>
            <a:endParaRPr sz="1800">
              <a:solidFill>
                <a:schemeClr val="lt1"/>
              </a:solidFill>
              <a:latin typeface="Questrial"/>
              <a:ea typeface="Questrial"/>
              <a:cs typeface="Questrial"/>
              <a:sym typeface="Questrial"/>
            </a:endParaRP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Flexible</a:t>
            </a:r>
          </a:p>
          <a:p>
            <a:pPr indent="-285750" lvl="0" marL="285750" marR="0" rtl="0" algn="l">
              <a:spcBef>
                <a:spcPts val="0"/>
              </a:spcBef>
              <a:buClr>
                <a:schemeClr val="lt1"/>
              </a:buClr>
              <a:buSzPct val="100000"/>
              <a:buFont typeface="Arial"/>
              <a:buChar char="•"/>
            </a:pPr>
            <a:r>
              <a:rPr lang="en-GB" sz="1800">
                <a:solidFill>
                  <a:schemeClr val="lt1"/>
                </a:solidFill>
                <a:latin typeface="Questrial"/>
                <a:ea typeface="Questrial"/>
                <a:cs typeface="Questrial"/>
                <a:sym typeface="Questrial"/>
              </a:rPr>
              <a:t>One platform to rule them all</a:t>
            </a:r>
          </a:p>
          <a:p>
            <a:pPr indent="-285750" lvl="0" marL="285750" marR="0" rtl="0" algn="l">
              <a:spcBef>
                <a:spcPts val="0"/>
              </a:spcBef>
              <a:buClr>
                <a:schemeClr val="lt1"/>
              </a:buClr>
              <a:buFont typeface="Arial"/>
              <a:buNone/>
            </a:pPr>
            <a:r>
              <a:t/>
            </a:r>
            <a:endParaRPr sz="1800">
              <a:solidFill>
                <a:schemeClr val="lt1"/>
              </a:solidFill>
              <a:latin typeface="Questrial"/>
              <a:ea typeface="Questrial"/>
              <a:cs typeface="Questrial"/>
              <a:sym typeface="Questrial"/>
            </a:endParaRPr>
          </a:p>
          <a:p>
            <a:pPr indent="-285750" lvl="0" marL="285750" marR="0" rtl="0" algn="l">
              <a:spcBef>
                <a:spcPts val="0"/>
              </a:spcBef>
              <a:buClr>
                <a:schemeClr val="lt1"/>
              </a:buClr>
              <a:buFont typeface="Arial"/>
              <a:buNone/>
            </a:pPr>
            <a:r>
              <a:t/>
            </a:r>
            <a:endParaRPr sz="1800">
              <a:solidFill>
                <a:schemeClr val="lt1"/>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